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7" r:id="rId2"/>
    <p:sldId id="761" r:id="rId3"/>
    <p:sldId id="877" r:id="rId4"/>
    <p:sldId id="1159" r:id="rId5"/>
    <p:sldId id="799" r:id="rId6"/>
    <p:sldId id="1086" r:id="rId7"/>
    <p:sldId id="1167" r:id="rId8"/>
    <p:sldId id="863" r:id="rId9"/>
    <p:sldId id="1136" r:id="rId10"/>
    <p:sldId id="1230" r:id="rId11"/>
    <p:sldId id="1018" r:id="rId12"/>
    <p:sldId id="1019" r:id="rId13"/>
    <p:sldId id="1020" r:id="rId14"/>
    <p:sldId id="1021" r:id="rId15"/>
    <p:sldId id="1240" r:id="rId16"/>
    <p:sldId id="1211" r:id="rId17"/>
    <p:sldId id="1160" r:id="rId18"/>
    <p:sldId id="592" r:id="rId19"/>
    <p:sldId id="588" r:id="rId20"/>
    <p:sldId id="615" r:id="rId21"/>
    <p:sldId id="1212" r:id="rId22"/>
    <p:sldId id="1133" r:id="rId23"/>
    <p:sldId id="1254" r:id="rId24"/>
    <p:sldId id="1217" r:id="rId25"/>
    <p:sldId id="1242" r:id="rId26"/>
    <p:sldId id="1219" r:id="rId27"/>
    <p:sldId id="1221" r:id="rId28"/>
    <p:sldId id="1222" r:id="rId29"/>
    <p:sldId id="1255" r:id="rId30"/>
    <p:sldId id="1223" r:id="rId31"/>
    <p:sldId id="1075" r:id="rId32"/>
    <p:sldId id="1076" r:id="rId33"/>
    <p:sldId id="1077" r:id="rId34"/>
    <p:sldId id="1078" r:id="rId35"/>
    <p:sldId id="1239" r:id="rId36"/>
    <p:sldId id="1264" r:id="rId37"/>
    <p:sldId id="1261" r:id="rId38"/>
    <p:sldId id="1169" r:id="rId39"/>
    <p:sldId id="1246" r:id="rId40"/>
    <p:sldId id="1256" r:id="rId41"/>
    <p:sldId id="1257" r:id="rId42"/>
    <p:sldId id="1258" r:id="rId43"/>
    <p:sldId id="1259" r:id="rId44"/>
    <p:sldId id="1260" r:id="rId45"/>
    <p:sldId id="1265" r:id="rId46"/>
    <p:sldId id="772" r:id="rId47"/>
    <p:sldId id="798" r:id="rId48"/>
    <p:sldId id="684" r:id="rId4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ongsook Cho" initials="JC" lastIdx="1" clrIdx="0">
    <p:extLst>
      <p:ext uri="{19B8F6BF-5375-455C-9EA6-DF929625EA0E}">
        <p15:presenceInfo xmlns:p15="http://schemas.microsoft.com/office/powerpoint/2012/main" userId="234cde0414cf4f3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348" autoAdjust="0"/>
    <p:restoredTop sz="96327" autoAdjust="0"/>
  </p:normalViewPr>
  <p:slideViewPr>
    <p:cSldViewPr>
      <p:cViewPr varScale="1">
        <p:scale>
          <a:sx n="106" d="100"/>
          <a:sy n="106" d="100"/>
        </p:scale>
        <p:origin x="66" y="18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AB10592D-ED5D-3142-AFAC-5AB1A6E98A04}"/>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ea typeface="MS PGothic" panose="020B0600070205080204" pitchFamily="34" charset="-128"/>
              </a:defRPr>
            </a:lvl1pPr>
          </a:lstStyle>
          <a:p>
            <a:pPr>
              <a:defRPr/>
            </a:pPr>
            <a:endParaRPr lang="x-none" altLang="x-none"/>
          </a:p>
        </p:txBody>
      </p:sp>
      <p:sp>
        <p:nvSpPr>
          <p:cNvPr id="3" name="Date Placeholder 2">
            <a:extLst>
              <a:ext uri="{FF2B5EF4-FFF2-40B4-BE49-F238E27FC236}">
                <a16:creationId xmlns="" xmlns:a16="http://schemas.microsoft.com/office/drawing/2014/main" id="{3B13133E-AE44-B64C-B8BF-DC2CE9363F0E}"/>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D2C7A573-6BF6-2147-AC72-2C8D7D95DDE6}" type="datetimeFigureOut">
              <a:rPr lang="en-US" altLang="en-US"/>
              <a:pPr>
                <a:defRPr/>
              </a:pPr>
              <a:t>6/26/2020</a:t>
            </a:fld>
            <a:endParaRPr lang="en-US" altLang="en-US"/>
          </a:p>
        </p:txBody>
      </p:sp>
      <p:sp>
        <p:nvSpPr>
          <p:cNvPr id="4" name="Slide Image Placeholder 3">
            <a:extLst>
              <a:ext uri="{FF2B5EF4-FFF2-40B4-BE49-F238E27FC236}">
                <a16:creationId xmlns="" xmlns:a16="http://schemas.microsoft.com/office/drawing/2014/main" id="{EE72C385-1387-544B-82BD-F3D0EFE336F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a:extLst>
              <a:ext uri="{FF2B5EF4-FFF2-40B4-BE49-F238E27FC236}">
                <a16:creationId xmlns="" xmlns:a16="http://schemas.microsoft.com/office/drawing/2014/main" id="{0D079A95-73B1-7F48-A7BC-6D46DAF8871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 xmlns:a16="http://schemas.microsoft.com/office/drawing/2014/main" id="{8828958E-1AAF-A549-AB42-B25DDDEA29A4}"/>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ea typeface="MS PGothic" panose="020B0600070205080204" pitchFamily="34" charset="-128"/>
              </a:defRPr>
            </a:lvl1pPr>
          </a:lstStyle>
          <a:p>
            <a:pPr>
              <a:defRPr/>
            </a:pPr>
            <a:endParaRPr lang="x-none" altLang="x-none"/>
          </a:p>
        </p:txBody>
      </p:sp>
      <p:sp>
        <p:nvSpPr>
          <p:cNvPr id="7" name="Slide Number Placeholder 6">
            <a:extLst>
              <a:ext uri="{FF2B5EF4-FFF2-40B4-BE49-F238E27FC236}">
                <a16:creationId xmlns="" xmlns:a16="http://schemas.microsoft.com/office/drawing/2014/main" id="{AD83DB5A-E345-5B43-AB77-9C9C1897747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1ACBF6B-EEB4-9947-8E54-E987FA095E8C}" type="slidenum">
              <a:rPr lang="en-US" altLang="en-US"/>
              <a:pPr>
                <a:defRPr/>
              </a:pPr>
              <a:t>‹#›</a:t>
            </a:fld>
            <a:endParaRPr lang="en-US" altLang="en-US"/>
          </a:p>
        </p:txBody>
      </p:sp>
    </p:spTree>
    <p:extLst>
      <p:ext uri="{BB962C8B-B14F-4D97-AF65-F5344CB8AC3E}">
        <p14:creationId xmlns:p14="http://schemas.microsoft.com/office/powerpoint/2010/main" val="3981804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97270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슬라이드 이미지 개체 틀 1">
            <a:extLst>
              <a:ext uri="{FF2B5EF4-FFF2-40B4-BE49-F238E27FC236}">
                <a16:creationId xmlns="" xmlns:a16="http://schemas.microsoft.com/office/drawing/2014/main" id="{26A582F9-D8FB-174E-93C3-79A487D977A3}"/>
              </a:ext>
            </a:extLst>
          </p:cNvPr>
          <p:cNvSpPr>
            <a:spLocks noGrp="1" noRot="1" noChangeAspect="1" noTextEdit="1"/>
          </p:cNvSpPr>
          <p:nvPr>
            <p:ph type="sldImg"/>
          </p:nvPr>
        </p:nvSpPr>
        <p:spPr>
          <a:ln/>
        </p:spPr>
      </p:sp>
      <p:sp>
        <p:nvSpPr>
          <p:cNvPr id="91139" name="슬라이드 노트 개체 틀 2">
            <a:extLst>
              <a:ext uri="{FF2B5EF4-FFF2-40B4-BE49-F238E27FC236}">
                <a16:creationId xmlns="" xmlns:a16="http://schemas.microsoft.com/office/drawing/2014/main" id="{C381A336-2928-6D4A-8071-8CEBBC58756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ko-KR">
                <a:latin typeface="Arial" panose="020B0604020202020204" pitchFamily="34" charset="0"/>
                <a:ea typeface="ＭＳ Ｐゴシック" panose="020B0600070205080204" pitchFamily="34" charset="-128"/>
              </a:rPr>
              <a:t>3. Structure Practice</a:t>
            </a:r>
            <a:endParaRPr lang="ko-KR" altLang="en-US">
              <a:latin typeface="Arial" panose="020B0604020202020204" pitchFamily="34" charset="0"/>
              <a:ea typeface="ＭＳ Ｐゴシック" panose="020B0600070205080204" pitchFamily="34" charset="-128"/>
            </a:endParaRPr>
          </a:p>
        </p:txBody>
      </p:sp>
      <p:sp>
        <p:nvSpPr>
          <p:cNvPr id="91140" name="슬라이드 번호 개체 틀 3">
            <a:extLst>
              <a:ext uri="{FF2B5EF4-FFF2-40B4-BE49-F238E27FC236}">
                <a16:creationId xmlns="" xmlns:a16="http://schemas.microsoft.com/office/drawing/2014/main" id="{802874FE-83D3-8F48-A6B0-F3D1FCFA3E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FED03BB-F894-DC49-81AC-D2D040C9B6F3}" type="slidenum">
              <a:rPr kumimoji="1" lang="ko-KR" altLang="en-US">
                <a:latin typeface="굴림" panose="020B0600000101010101" pitchFamily="34" charset="-127"/>
                <a:ea typeface="굴림" panose="020B0600000101010101" pitchFamily="34" charset="-127"/>
              </a:rPr>
              <a:pPr/>
              <a:t>12</a:t>
            </a:fld>
            <a:endParaRPr kumimoji="1" lang="ko-KR" altLang="en-US">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1757515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슬라이드 이미지 개체 틀 1">
            <a:extLst>
              <a:ext uri="{FF2B5EF4-FFF2-40B4-BE49-F238E27FC236}">
                <a16:creationId xmlns="" xmlns:a16="http://schemas.microsoft.com/office/drawing/2014/main" id="{0F227854-1CCB-634B-919B-9AE67378DD2A}"/>
              </a:ext>
            </a:extLst>
          </p:cNvPr>
          <p:cNvSpPr>
            <a:spLocks noGrp="1" noRot="1" noChangeAspect="1" noTextEdit="1"/>
          </p:cNvSpPr>
          <p:nvPr>
            <p:ph type="sldImg"/>
          </p:nvPr>
        </p:nvSpPr>
        <p:spPr>
          <a:ln/>
        </p:spPr>
      </p:sp>
      <p:sp>
        <p:nvSpPr>
          <p:cNvPr id="92163" name="슬라이드 노트 개체 틀 2">
            <a:extLst>
              <a:ext uri="{FF2B5EF4-FFF2-40B4-BE49-F238E27FC236}">
                <a16:creationId xmlns="" xmlns:a16="http://schemas.microsoft.com/office/drawing/2014/main" id="{D90F4FB7-8B5C-3647-9E24-C4A8DA84A9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ko-KR">
                <a:latin typeface="Arial" panose="020B0604020202020204" pitchFamily="34" charset="0"/>
                <a:ea typeface="ＭＳ Ｐゴシック" panose="020B0600070205080204" pitchFamily="34" charset="-128"/>
              </a:rPr>
              <a:t>3. Structure Practice</a:t>
            </a:r>
            <a:endParaRPr lang="ko-KR" altLang="en-US">
              <a:latin typeface="Arial" panose="020B0604020202020204" pitchFamily="34" charset="0"/>
              <a:ea typeface="ＭＳ Ｐゴシック" panose="020B0600070205080204" pitchFamily="34" charset="-128"/>
            </a:endParaRPr>
          </a:p>
        </p:txBody>
      </p:sp>
      <p:sp>
        <p:nvSpPr>
          <p:cNvPr id="92164" name="슬라이드 번호 개체 틀 3">
            <a:extLst>
              <a:ext uri="{FF2B5EF4-FFF2-40B4-BE49-F238E27FC236}">
                <a16:creationId xmlns="" xmlns:a16="http://schemas.microsoft.com/office/drawing/2014/main" id="{3923A52C-11FA-5247-9DFC-CE4E5699DF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09D8EA8-CC02-614F-8F8F-EA912AB8B906}" type="slidenum">
              <a:rPr kumimoji="1" lang="ko-KR" altLang="en-US">
                <a:latin typeface="굴림" panose="020B0600000101010101" pitchFamily="34" charset="-127"/>
                <a:ea typeface="굴림" panose="020B0600000101010101" pitchFamily="34" charset="-127"/>
              </a:rPr>
              <a:pPr/>
              <a:t>13</a:t>
            </a:fld>
            <a:endParaRPr kumimoji="1" lang="ko-KR" altLang="en-US">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3340038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슬라이드 이미지 개체 틀 1">
            <a:extLst>
              <a:ext uri="{FF2B5EF4-FFF2-40B4-BE49-F238E27FC236}">
                <a16:creationId xmlns="" xmlns:a16="http://schemas.microsoft.com/office/drawing/2014/main" id="{3E9AE31A-20F0-E04E-8363-BC832D4DDCDE}"/>
              </a:ext>
            </a:extLst>
          </p:cNvPr>
          <p:cNvSpPr>
            <a:spLocks noGrp="1" noRot="1" noChangeAspect="1" noTextEdit="1"/>
          </p:cNvSpPr>
          <p:nvPr>
            <p:ph type="sldImg"/>
          </p:nvPr>
        </p:nvSpPr>
        <p:spPr>
          <a:ln/>
        </p:spPr>
      </p:sp>
      <p:sp>
        <p:nvSpPr>
          <p:cNvPr id="100355" name="슬라이드 노트 개체 틀 2">
            <a:extLst>
              <a:ext uri="{FF2B5EF4-FFF2-40B4-BE49-F238E27FC236}">
                <a16:creationId xmlns="" xmlns:a16="http://schemas.microsoft.com/office/drawing/2014/main" id="{ABD3A89B-4D59-364B-8564-7D3B583E25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ko-KR"/>
              <a:t>1. Usage (Introduction)</a:t>
            </a:r>
            <a:endParaRPr lang="ko-KR" altLang="en-US"/>
          </a:p>
        </p:txBody>
      </p:sp>
      <p:sp>
        <p:nvSpPr>
          <p:cNvPr id="100356" name="슬라이드 번호 개체 틀 3">
            <a:extLst>
              <a:ext uri="{FF2B5EF4-FFF2-40B4-BE49-F238E27FC236}">
                <a16:creationId xmlns="" xmlns:a16="http://schemas.microsoft.com/office/drawing/2014/main" id="{E005481E-173A-1145-A8B4-82571CA8452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0A38F2E6-8B0D-114E-90CE-5858036F8190}" type="slidenum">
              <a:rPr kumimoji="1" lang="ko-KR" altLang="en-US">
                <a:latin typeface="굴림" panose="020B0600000101010101" pitchFamily="34" charset="-127"/>
                <a:ea typeface="굴림" panose="020B0600000101010101" pitchFamily="34" charset="-127"/>
              </a:rPr>
              <a:pPr eaLnBrk="1" hangingPunct="1"/>
              <a:t>18</a:t>
            </a:fld>
            <a:endParaRPr kumimoji="1" lang="ko-KR" altLang="en-US">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263017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슬라이드 이미지 개체 틀 1">
            <a:extLst>
              <a:ext uri="{FF2B5EF4-FFF2-40B4-BE49-F238E27FC236}">
                <a16:creationId xmlns="" xmlns:a16="http://schemas.microsoft.com/office/drawing/2014/main" id="{200563CF-9482-C949-8A06-7B96AEAD68B3}"/>
              </a:ext>
            </a:extLst>
          </p:cNvPr>
          <p:cNvSpPr>
            <a:spLocks noGrp="1" noRot="1" noChangeAspect="1" noTextEdit="1"/>
          </p:cNvSpPr>
          <p:nvPr>
            <p:ph type="sldImg"/>
          </p:nvPr>
        </p:nvSpPr>
        <p:spPr>
          <a:ln/>
        </p:spPr>
      </p:sp>
      <p:sp>
        <p:nvSpPr>
          <p:cNvPr id="101379" name="슬라이드 노트 개체 틀 2">
            <a:extLst>
              <a:ext uri="{FF2B5EF4-FFF2-40B4-BE49-F238E27FC236}">
                <a16:creationId xmlns="" xmlns:a16="http://schemas.microsoft.com/office/drawing/2014/main" id="{B9FD09B7-D45C-6747-9869-C4EE579986D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ko-KR"/>
              <a:t>3. Structure Practice</a:t>
            </a:r>
            <a:endParaRPr lang="ko-KR" altLang="en-US"/>
          </a:p>
        </p:txBody>
      </p:sp>
      <p:sp>
        <p:nvSpPr>
          <p:cNvPr id="101380" name="슬라이드 번호 개체 틀 3">
            <a:extLst>
              <a:ext uri="{FF2B5EF4-FFF2-40B4-BE49-F238E27FC236}">
                <a16:creationId xmlns="" xmlns:a16="http://schemas.microsoft.com/office/drawing/2014/main" id="{91865EE4-F12C-2540-A960-62ED518E6C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49944405-3E3E-434D-9E43-A31D7334DC5E}" type="slidenum">
              <a:rPr kumimoji="1" lang="ko-KR" altLang="en-US">
                <a:latin typeface="굴림" panose="020B0600000101010101" pitchFamily="34" charset="-127"/>
                <a:ea typeface="굴림" panose="020B0600000101010101" pitchFamily="34" charset="-127"/>
              </a:rPr>
              <a:pPr eaLnBrk="1" hangingPunct="1"/>
              <a:t>19</a:t>
            </a:fld>
            <a:endParaRPr kumimoji="1" lang="ko-KR" altLang="en-US">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475104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 xmlns:a16="http://schemas.microsoft.com/office/drawing/2014/main" id="{03123B25-E775-ED49-B608-D57F3ECA1C87}"/>
              </a:ext>
            </a:extLst>
          </p:cNvPr>
          <p:cNvSpPr>
            <a:spLocks noGrp="1" noRot="1" noChangeAspect="1" noChangeArrowheads="1" noTextEdit="1"/>
          </p:cNvSpPr>
          <p:nvPr>
            <p:ph type="sldImg"/>
          </p:nvPr>
        </p:nvSpPr>
        <p:spPr>
          <a:ln/>
        </p:spPr>
      </p:sp>
      <p:sp>
        <p:nvSpPr>
          <p:cNvPr id="102403" name="Rectangle 3">
            <a:extLst>
              <a:ext uri="{FF2B5EF4-FFF2-40B4-BE49-F238E27FC236}">
                <a16:creationId xmlns="" xmlns:a16="http://schemas.microsoft.com/office/drawing/2014/main" id="{13C1DEB4-2A88-504B-871F-B44BB7DFE0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ko-KR" altLang="ko-KR"/>
          </a:p>
        </p:txBody>
      </p:sp>
    </p:spTree>
    <p:extLst>
      <p:ext uri="{BB962C8B-B14F-4D97-AF65-F5344CB8AC3E}">
        <p14:creationId xmlns:p14="http://schemas.microsoft.com/office/powerpoint/2010/main" val="1699759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1ACBF6B-EEB4-9947-8E54-E987FA095E8C}" type="slidenum">
              <a:rPr lang="en-US" altLang="en-US" smtClean="0"/>
              <a:pPr>
                <a:defRPr/>
              </a:pPr>
              <a:t>38</a:t>
            </a:fld>
            <a:endParaRPr lang="en-US" altLang="en-US"/>
          </a:p>
        </p:txBody>
      </p:sp>
    </p:spTree>
    <p:extLst>
      <p:ext uri="{BB962C8B-B14F-4D97-AF65-F5344CB8AC3E}">
        <p14:creationId xmlns:p14="http://schemas.microsoft.com/office/powerpoint/2010/main" val="1041425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1ACBF6B-EEB4-9947-8E54-E987FA095E8C}" type="slidenum">
              <a:rPr lang="en-US" altLang="en-US" smtClean="0"/>
              <a:pPr>
                <a:defRPr/>
              </a:pPr>
              <a:t>44</a:t>
            </a:fld>
            <a:endParaRPr lang="en-US" altLang="en-US"/>
          </a:p>
        </p:txBody>
      </p:sp>
    </p:spTree>
    <p:extLst>
      <p:ext uri="{BB962C8B-B14F-4D97-AF65-F5344CB8AC3E}">
        <p14:creationId xmlns:p14="http://schemas.microsoft.com/office/powerpoint/2010/main" val="82755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 xmlns:a16="http://schemas.microsoft.com/office/drawing/2014/main" id="{ED4E9C20-5EA8-884B-AFF0-D40A431B2707}"/>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 xmlns:a16="http://schemas.microsoft.com/office/drawing/2014/main" id="{1AC8F563-8F32-6044-9631-8D5203171F5C}"/>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 xmlns:a16="http://schemas.microsoft.com/office/drawing/2014/main" id="{A65A0597-98B9-0D4D-B68F-A2F3722FACB9}"/>
              </a:ext>
            </a:extLst>
          </p:cNvPr>
          <p:cNvSpPr>
            <a:spLocks noGrp="1" noChangeArrowheads="1"/>
          </p:cNvSpPr>
          <p:nvPr>
            <p:ph type="sldNum" sz="quarter" idx="12"/>
          </p:nvPr>
        </p:nvSpPr>
        <p:spPr>
          <a:ln/>
        </p:spPr>
        <p:txBody>
          <a:bodyPr/>
          <a:lstStyle>
            <a:lvl1pPr>
              <a:defRPr/>
            </a:lvl1pPr>
          </a:lstStyle>
          <a:p>
            <a:pPr>
              <a:defRPr/>
            </a:pPr>
            <a:fld id="{523B5E3A-D88F-F443-A089-87168B89B8A9}" type="slidenum">
              <a:rPr lang="en-US" altLang="en-US"/>
              <a:pPr>
                <a:defRPr/>
              </a:pPr>
              <a:t>‹#›</a:t>
            </a:fld>
            <a:endParaRPr lang="en-US" altLang="en-US"/>
          </a:p>
        </p:txBody>
      </p:sp>
    </p:spTree>
    <p:extLst>
      <p:ext uri="{BB962C8B-B14F-4D97-AF65-F5344CB8AC3E}">
        <p14:creationId xmlns:p14="http://schemas.microsoft.com/office/powerpoint/2010/main" val="1860480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 xmlns:a16="http://schemas.microsoft.com/office/drawing/2014/main" id="{2706A9DC-3AE3-0540-AE97-C408CF193927}"/>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 xmlns:a16="http://schemas.microsoft.com/office/drawing/2014/main" id="{161E9F14-82AE-5441-92BE-3C126EA91837}"/>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 xmlns:a16="http://schemas.microsoft.com/office/drawing/2014/main" id="{7F2429CC-8A5C-F34C-B480-91CB95A07C1B}"/>
              </a:ext>
            </a:extLst>
          </p:cNvPr>
          <p:cNvSpPr>
            <a:spLocks noGrp="1" noChangeArrowheads="1"/>
          </p:cNvSpPr>
          <p:nvPr>
            <p:ph type="sldNum" sz="quarter" idx="12"/>
          </p:nvPr>
        </p:nvSpPr>
        <p:spPr>
          <a:ln/>
        </p:spPr>
        <p:txBody>
          <a:bodyPr/>
          <a:lstStyle>
            <a:lvl1pPr>
              <a:defRPr/>
            </a:lvl1pPr>
          </a:lstStyle>
          <a:p>
            <a:pPr>
              <a:defRPr/>
            </a:pPr>
            <a:fld id="{D7A730BE-E0E4-FA4A-A24D-ED68744371B7}" type="slidenum">
              <a:rPr lang="en-US" altLang="en-US"/>
              <a:pPr>
                <a:defRPr/>
              </a:pPr>
              <a:t>‹#›</a:t>
            </a:fld>
            <a:endParaRPr lang="en-US" altLang="en-US"/>
          </a:p>
        </p:txBody>
      </p:sp>
    </p:spTree>
    <p:extLst>
      <p:ext uri="{BB962C8B-B14F-4D97-AF65-F5344CB8AC3E}">
        <p14:creationId xmlns:p14="http://schemas.microsoft.com/office/powerpoint/2010/main" val="2084937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 xmlns:a16="http://schemas.microsoft.com/office/drawing/2014/main" id="{F4D19CD9-EA9B-F040-A471-FC40E557C7A8}"/>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 xmlns:a16="http://schemas.microsoft.com/office/drawing/2014/main" id="{A8375798-DE0E-8A40-963F-0D045F6BCAF3}"/>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 xmlns:a16="http://schemas.microsoft.com/office/drawing/2014/main" id="{55859A26-2E32-1D40-AD9C-6B9DA592C040}"/>
              </a:ext>
            </a:extLst>
          </p:cNvPr>
          <p:cNvSpPr>
            <a:spLocks noGrp="1" noChangeArrowheads="1"/>
          </p:cNvSpPr>
          <p:nvPr>
            <p:ph type="sldNum" sz="quarter" idx="12"/>
          </p:nvPr>
        </p:nvSpPr>
        <p:spPr>
          <a:ln/>
        </p:spPr>
        <p:txBody>
          <a:bodyPr/>
          <a:lstStyle>
            <a:lvl1pPr>
              <a:defRPr/>
            </a:lvl1pPr>
          </a:lstStyle>
          <a:p>
            <a:pPr>
              <a:defRPr/>
            </a:pPr>
            <a:fld id="{77C56A58-7DB1-6E4D-9B53-A980614D65BE}" type="slidenum">
              <a:rPr lang="en-US" altLang="en-US"/>
              <a:pPr>
                <a:defRPr/>
              </a:pPr>
              <a:t>‹#›</a:t>
            </a:fld>
            <a:endParaRPr lang="en-US" altLang="en-US"/>
          </a:p>
        </p:txBody>
      </p:sp>
    </p:spTree>
    <p:extLst>
      <p:ext uri="{BB962C8B-B14F-4D97-AF65-F5344CB8AC3E}">
        <p14:creationId xmlns:p14="http://schemas.microsoft.com/office/powerpoint/2010/main" val="153483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 xmlns:a16="http://schemas.microsoft.com/office/drawing/2014/main" id="{8D24A32D-5BFB-3040-812E-0F88BCD40A57}"/>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 xmlns:a16="http://schemas.microsoft.com/office/drawing/2014/main" id="{A366E4C1-159E-DE4F-9441-ADF6C0529ED1}"/>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 xmlns:a16="http://schemas.microsoft.com/office/drawing/2014/main" id="{7B12747C-7D40-5144-9E57-5D29636F52E5}"/>
              </a:ext>
            </a:extLst>
          </p:cNvPr>
          <p:cNvSpPr>
            <a:spLocks noGrp="1" noChangeArrowheads="1"/>
          </p:cNvSpPr>
          <p:nvPr>
            <p:ph type="sldNum" sz="quarter" idx="12"/>
          </p:nvPr>
        </p:nvSpPr>
        <p:spPr>
          <a:ln/>
        </p:spPr>
        <p:txBody>
          <a:bodyPr/>
          <a:lstStyle>
            <a:lvl1pPr>
              <a:defRPr/>
            </a:lvl1pPr>
          </a:lstStyle>
          <a:p>
            <a:pPr>
              <a:defRPr/>
            </a:pPr>
            <a:fld id="{6DFD61C7-00F2-544D-9E39-09035D40E011}" type="slidenum">
              <a:rPr lang="en-US" altLang="en-US"/>
              <a:pPr>
                <a:defRPr/>
              </a:pPr>
              <a:t>‹#›</a:t>
            </a:fld>
            <a:endParaRPr lang="en-US" altLang="en-US"/>
          </a:p>
        </p:txBody>
      </p:sp>
    </p:spTree>
    <p:extLst>
      <p:ext uri="{BB962C8B-B14F-4D97-AF65-F5344CB8AC3E}">
        <p14:creationId xmlns:p14="http://schemas.microsoft.com/office/powerpoint/2010/main" val="320273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 xmlns:a16="http://schemas.microsoft.com/office/drawing/2014/main" id="{13241502-CE22-A94F-A4F6-91889DCE6B0E}"/>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 xmlns:a16="http://schemas.microsoft.com/office/drawing/2014/main" id="{92977356-1252-5C4A-9E75-9AA3A7190D6B}"/>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 xmlns:a16="http://schemas.microsoft.com/office/drawing/2014/main" id="{E2FC58B6-D6A3-2A4F-BB86-6D8D6C0B46B0}"/>
              </a:ext>
            </a:extLst>
          </p:cNvPr>
          <p:cNvSpPr>
            <a:spLocks noGrp="1" noChangeArrowheads="1"/>
          </p:cNvSpPr>
          <p:nvPr>
            <p:ph type="sldNum" sz="quarter" idx="12"/>
          </p:nvPr>
        </p:nvSpPr>
        <p:spPr>
          <a:ln/>
        </p:spPr>
        <p:txBody>
          <a:bodyPr/>
          <a:lstStyle>
            <a:lvl1pPr>
              <a:defRPr/>
            </a:lvl1pPr>
          </a:lstStyle>
          <a:p>
            <a:pPr>
              <a:defRPr/>
            </a:pPr>
            <a:fld id="{9E09D19B-5E32-D944-88D3-2B28327B24AE}" type="slidenum">
              <a:rPr lang="en-US" altLang="en-US"/>
              <a:pPr>
                <a:defRPr/>
              </a:pPr>
              <a:t>‹#›</a:t>
            </a:fld>
            <a:endParaRPr lang="en-US" altLang="en-US"/>
          </a:p>
        </p:txBody>
      </p:sp>
    </p:spTree>
    <p:extLst>
      <p:ext uri="{BB962C8B-B14F-4D97-AF65-F5344CB8AC3E}">
        <p14:creationId xmlns:p14="http://schemas.microsoft.com/office/powerpoint/2010/main" val="4014724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 xmlns:a16="http://schemas.microsoft.com/office/drawing/2014/main" id="{151EFAA7-B481-B84C-A2AC-AAEB7E12192F}"/>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6" name="Rectangle 5">
            <a:extLst>
              <a:ext uri="{FF2B5EF4-FFF2-40B4-BE49-F238E27FC236}">
                <a16:creationId xmlns="" xmlns:a16="http://schemas.microsoft.com/office/drawing/2014/main" id="{04AC7285-C1E1-1C42-8C85-8DF9856CA22B}"/>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7" name="Rectangle 6">
            <a:extLst>
              <a:ext uri="{FF2B5EF4-FFF2-40B4-BE49-F238E27FC236}">
                <a16:creationId xmlns="" xmlns:a16="http://schemas.microsoft.com/office/drawing/2014/main" id="{F28D1B9F-FD81-FA44-9121-7844F5915887}"/>
              </a:ext>
            </a:extLst>
          </p:cNvPr>
          <p:cNvSpPr>
            <a:spLocks noGrp="1" noChangeArrowheads="1"/>
          </p:cNvSpPr>
          <p:nvPr>
            <p:ph type="sldNum" sz="quarter" idx="12"/>
          </p:nvPr>
        </p:nvSpPr>
        <p:spPr>
          <a:ln/>
        </p:spPr>
        <p:txBody>
          <a:bodyPr/>
          <a:lstStyle>
            <a:lvl1pPr>
              <a:defRPr/>
            </a:lvl1pPr>
          </a:lstStyle>
          <a:p>
            <a:pPr>
              <a:defRPr/>
            </a:pPr>
            <a:fld id="{821A8768-C7E6-3D46-9CBD-7F42F20B41A6}" type="slidenum">
              <a:rPr lang="en-US" altLang="en-US"/>
              <a:pPr>
                <a:defRPr/>
              </a:pPr>
              <a:t>‹#›</a:t>
            </a:fld>
            <a:endParaRPr lang="en-US" altLang="en-US"/>
          </a:p>
        </p:txBody>
      </p:sp>
    </p:spTree>
    <p:extLst>
      <p:ext uri="{BB962C8B-B14F-4D97-AF65-F5344CB8AC3E}">
        <p14:creationId xmlns:p14="http://schemas.microsoft.com/office/powerpoint/2010/main" val="3482310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 xmlns:a16="http://schemas.microsoft.com/office/drawing/2014/main" id="{94795445-1613-6C43-ADF1-B3D038C556A6}"/>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8" name="Rectangle 5">
            <a:extLst>
              <a:ext uri="{FF2B5EF4-FFF2-40B4-BE49-F238E27FC236}">
                <a16:creationId xmlns="" xmlns:a16="http://schemas.microsoft.com/office/drawing/2014/main" id="{7B7D37D4-9D80-CA4A-903C-4CC2B9573909}"/>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9" name="Rectangle 6">
            <a:extLst>
              <a:ext uri="{FF2B5EF4-FFF2-40B4-BE49-F238E27FC236}">
                <a16:creationId xmlns="" xmlns:a16="http://schemas.microsoft.com/office/drawing/2014/main" id="{D33A33DF-7BD0-274E-AF57-19B6B931CE57}"/>
              </a:ext>
            </a:extLst>
          </p:cNvPr>
          <p:cNvSpPr>
            <a:spLocks noGrp="1" noChangeArrowheads="1"/>
          </p:cNvSpPr>
          <p:nvPr>
            <p:ph type="sldNum" sz="quarter" idx="12"/>
          </p:nvPr>
        </p:nvSpPr>
        <p:spPr>
          <a:ln/>
        </p:spPr>
        <p:txBody>
          <a:bodyPr/>
          <a:lstStyle>
            <a:lvl1pPr>
              <a:defRPr/>
            </a:lvl1pPr>
          </a:lstStyle>
          <a:p>
            <a:pPr>
              <a:defRPr/>
            </a:pPr>
            <a:fld id="{7B6CE6B0-3499-7044-BB69-A29EC0E276F3}" type="slidenum">
              <a:rPr lang="en-US" altLang="en-US"/>
              <a:pPr>
                <a:defRPr/>
              </a:pPr>
              <a:t>‹#›</a:t>
            </a:fld>
            <a:endParaRPr lang="en-US" altLang="en-US"/>
          </a:p>
        </p:txBody>
      </p:sp>
    </p:spTree>
    <p:extLst>
      <p:ext uri="{BB962C8B-B14F-4D97-AF65-F5344CB8AC3E}">
        <p14:creationId xmlns:p14="http://schemas.microsoft.com/office/powerpoint/2010/main" val="4029153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 xmlns:a16="http://schemas.microsoft.com/office/drawing/2014/main" id="{1E05BC11-8B50-BA4D-A98F-2D7EBCDD87CA}"/>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4" name="Rectangle 5">
            <a:extLst>
              <a:ext uri="{FF2B5EF4-FFF2-40B4-BE49-F238E27FC236}">
                <a16:creationId xmlns="" xmlns:a16="http://schemas.microsoft.com/office/drawing/2014/main" id="{FD73D1B5-AAFF-9246-AE67-CF697A91C178}"/>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5" name="Rectangle 6">
            <a:extLst>
              <a:ext uri="{FF2B5EF4-FFF2-40B4-BE49-F238E27FC236}">
                <a16:creationId xmlns="" xmlns:a16="http://schemas.microsoft.com/office/drawing/2014/main" id="{1279ACAB-7D45-1A44-917F-AF6C9A1698A5}"/>
              </a:ext>
            </a:extLst>
          </p:cNvPr>
          <p:cNvSpPr>
            <a:spLocks noGrp="1" noChangeArrowheads="1"/>
          </p:cNvSpPr>
          <p:nvPr>
            <p:ph type="sldNum" sz="quarter" idx="12"/>
          </p:nvPr>
        </p:nvSpPr>
        <p:spPr>
          <a:ln/>
        </p:spPr>
        <p:txBody>
          <a:bodyPr/>
          <a:lstStyle>
            <a:lvl1pPr>
              <a:defRPr/>
            </a:lvl1pPr>
          </a:lstStyle>
          <a:p>
            <a:pPr>
              <a:defRPr/>
            </a:pPr>
            <a:fld id="{F351B313-BF6D-E446-9B5B-59ECBB3659E6}" type="slidenum">
              <a:rPr lang="en-US" altLang="en-US"/>
              <a:pPr>
                <a:defRPr/>
              </a:pPr>
              <a:t>‹#›</a:t>
            </a:fld>
            <a:endParaRPr lang="en-US" altLang="en-US"/>
          </a:p>
        </p:txBody>
      </p:sp>
    </p:spTree>
    <p:extLst>
      <p:ext uri="{BB962C8B-B14F-4D97-AF65-F5344CB8AC3E}">
        <p14:creationId xmlns:p14="http://schemas.microsoft.com/office/powerpoint/2010/main" val="2777468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 xmlns:a16="http://schemas.microsoft.com/office/drawing/2014/main" id="{A8A5F82E-017D-D84E-BDA5-64D10E84CF46}"/>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3" name="Rectangle 5">
            <a:extLst>
              <a:ext uri="{FF2B5EF4-FFF2-40B4-BE49-F238E27FC236}">
                <a16:creationId xmlns="" xmlns:a16="http://schemas.microsoft.com/office/drawing/2014/main" id="{2B6BFFAE-1FAF-9043-8742-98EBFF0609D7}"/>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4" name="Rectangle 6">
            <a:extLst>
              <a:ext uri="{FF2B5EF4-FFF2-40B4-BE49-F238E27FC236}">
                <a16:creationId xmlns="" xmlns:a16="http://schemas.microsoft.com/office/drawing/2014/main" id="{3518691B-C0D1-1E47-8C61-3C7BEE6F8683}"/>
              </a:ext>
            </a:extLst>
          </p:cNvPr>
          <p:cNvSpPr>
            <a:spLocks noGrp="1" noChangeArrowheads="1"/>
          </p:cNvSpPr>
          <p:nvPr>
            <p:ph type="sldNum" sz="quarter" idx="12"/>
          </p:nvPr>
        </p:nvSpPr>
        <p:spPr>
          <a:ln/>
        </p:spPr>
        <p:txBody>
          <a:bodyPr/>
          <a:lstStyle>
            <a:lvl1pPr>
              <a:defRPr/>
            </a:lvl1pPr>
          </a:lstStyle>
          <a:p>
            <a:pPr>
              <a:defRPr/>
            </a:pPr>
            <a:fld id="{498B147F-6EDD-9B44-BFD2-8DA074BD4C3C}" type="slidenum">
              <a:rPr lang="en-US" altLang="en-US"/>
              <a:pPr>
                <a:defRPr/>
              </a:pPr>
              <a:t>‹#›</a:t>
            </a:fld>
            <a:endParaRPr lang="en-US" altLang="en-US"/>
          </a:p>
        </p:txBody>
      </p:sp>
    </p:spTree>
    <p:extLst>
      <p:ext uri="{BB962C8B-B14F-4D97-AF65-F5344CB8AC3E}">
        <p14:creationId xmlns:p14="http://schemas.microsoft.com/office/powerpoint/2010/main" val="2606368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 xmlns:a16="http://schemas.microsoft.com/office/drawing/2014/main" id="{91789500-C29F-444A-8E07-421E488213BC}"/>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6" name="Rectangle 5">
            <a:extLst>
              <a:ext uri="{FF2B5EF4-FFF2-40B4-BE49-F238E27FC236}">
                <a16:creationId xmlns="" xmlns:a16="http://schemas.microsoft.com/office/drawing/2014/main" id="{36189652-9F56-8A43-AE84-C947716BBBF8}"/>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7" name="Rectangle 6">
            <a:extLst>
              <a:ext uri="{FF2B5EF4-FFF2-40B4-BE49-F238E27FC236}">
                <a16:creationId xmlns="" xmlns:a16="http://schemas.microsoft.com/office/drawing/2014/main" id="{A333807A-E5B1-BF4C-A5EC-8C62DC4F9FE9}"/>
              </a:ext>
            </a:extLst>
          </p:cNvPr>
          <p:cNvSpPr>
            <a:spLocks noGrp="1" noChangeArrowheads="1"/>
          </p:cNvSpPr>
          <p:nvPr>
            <p:ph type="sldNum" sz="quarter" idx="12"/>
          </p:nvPr>
        </p:nvSpPr>
        <p:spPr>
          <a:ln/>
        </p:spPr>
        <p:txBody>
          <a:bodyPr/>
          <a:lstStyle>
            <a:lvl1pPr>
              <a:defRPr/>
            </a:lvl1pPr>
          </a:lstStyle>
          <a:p>
            <a:pPr>
              <a:defRPr/>
            </a:pPr>
            <a:fld id="{D8FE929B-8F54-9141-B7FD-0140CF72E5EE}" type="slidenum">
              <a:rPr lang="en-US" altLang="en-US"/>
              <a:pPr>
                <a:defRPr/>
              </a:pPr>
              <a:t>‹#›</a:t>
            </a:fld>
            <a:endParaRPr lang="en-US" altLang="en-US"/>
          </a:p>
        </p:txBody>
      </p:sp>
    </p:spTree>
    <p:extLst>
      <p:ext uri="{BB962C8B-B14F-4D97-AF65-F5344CB8AC3E}">
        <p14:creationId xmlns:p14="http://schemas.microsoft.com/office/powerpoint/2010/main" val="181745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 xmlns:a16="http://schemas.microsoft.com/office/drawing/2014/main" id="{A8BD4ECE-6C77-2241-9903-49EB4E2312C1}"/>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6" name="Rectangle 5">
            <a:extLst>
              <a:ext uri="{FF2B5EF4-FFF2-40B4-BE49-F238E27FC236}">
                <a16:creationId xmlns="" xmlns:a16="http://schemas.microsoft.com/office/drawing/2014/main" id="{9F0F0CEE-37E8-6D4E-9F7B-679764650428}"/>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7" name="Rectangle 6">
            <a:extLst>
              <a:ext uri="{FF2B5EF4-FFF2-40B4-BE49-F238E27FC236}">
                <a16:creationId xmlns="" xmlns:a16="http://schemas.microsoft.com/office/drawing/2014/main" id="{1B030BFE-A8A2-0241-A11A-6C3ECDF9E642}"/>
              </a:ext>
            </a:extLst>
          </p:cNvPr>
          <p:cNvSpPr>
            <a:spLocks noGrp="1" noChangeArrowheads="1"/>
          </p:cNvSpPr>
          <p:nvPr>
            <p:ph type="sldNum" sz="quarter" idx="12"/>
          </p:nvPr>
        </p:nvSpPr>
        <p:spPr>
          <a:ln/>
        </p:spPr>
        <p:txBody>
          <a:bodyPr/>
          <a:lstStyle>
            <a:lvl1pPr>
              <a:defRPr/>
            </a:lvl1pPr>
          </a:lstStyle>
          <a:p>
            <a:pPr>
              <a:defRPr/>
            </a:pPr>
            <a:fld id="{671C062C-9ACC-D543-8C83-148E9B170F8A}" type="slidenum">
              <a:rPr lang="en-US" altLang="en-US"/>
              <a:pPr>
                <a:defRPr/>
              </a:pPr>
              <a:t>‹#›</a:t>
            </a:fld>
            <a:endParaRPr lang="en-US" altLang="en-US"/>
          </a:p>
        </p:txBody>
      </p:sp>
    </p:spTree>
    <p:extLst>
      <p:ext uri="{BB962C8B-B14F-4D97-AF65-F5344CB8AC3E}">
        <p14:creationId xmlns:p14="http://schemas.microsoft.com/office/powerpoint/2010/main" val="330099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 xmlns:a16="http://schemas.microsoft.com/office/drawing/2014/main" id="{CEE84C65-1AFB-CE45-9657-BEB3AC09C50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 xmlns:a16="http://schemas.microsoft.com/office/drawing/2014/main" id="{2B45F3E3-E1FE-164F-9855-4132231F30D9}"/>
              </a:ext>
            </a:extLst>
          </p:cNvPr>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 xmlns:a16="http://schemas.microsoft.com/office/drawing/2014/main" id="{CC078F81-40BA-C542-80B9-BCB1B33DA9F8}"/>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MS PGothic" panose="020B0600070205080204" pitchFamily="34" charset="-128"/>
              </a:defRPr>
            </a:lvl1pPr>
          </a:lstStyle>
          <a:p>
            <a:pPr>
              <a:defRPr/>
            </a:pPr>
            <a:endParaRPr lang="x-none" altLang="x-none"/>
          </a:p>
        </p:txBody>
      </p:sp>
      <p:sp>
        <p:nvSpPr>
          <p:cNvPr id="1029" name="Rectangle 5">
            <a:extLst>
              <a:ext uri="{FF2B5EF4-FFF2-40B4-BE49-F238E27FC236}">
                <a16:creationId xmlns="" xmlns:a16="http://schemas.microsoft.com/office/drawing/2014/main" id="{500209E0-E0EC-A44A-99EA-64C2921CC5A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MS PGothic" panose="020B0600070205080204" pitchFamily="34" charset="-128"/>
              </a:defRPr>
            </a:lvl1pPr>
          </a:lstStyle>
          <a:p>
            <a:pPr>
              <a:defRPr/>
            </a:pPr>
            <a:endParaRPr lang="x-none" altLang="x-none"/>
          </a:p>
        </p:txBody>
      </p:sp>
      <p:sp>
        <p:nvSpPr>
          <p:cNvPr id="1030" name="Rectangle 6">
            <a:extLst>
              <a:ext uri="{FF2B5EF4-FFF2-40B4-BE49-F238E27FC236}">
                <a16:creationId xmlns="" xmlns:a16="http://schemas.microsoft.com/office/drawing/2014/main" id="{F4100BD4-8D1E-354E-981D-B22F773EA540}"/>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65484B25-7165-1647-94B6-95F3B7455F9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nZaLJRk3Wls&amp;list=PLpvfoOB5ZuVnGjnQBn9ldMF3pPwfNe4nO&amp;index=5&amp;t=0s&amp;app=desktop" TargetMode="External"/><Relationship Id="rId2" Type="http://schemas.openxmlformats.org/officeDocument/2006/relationships/hyperlink" Target="https://www.youtube.com/watch?v=HvQiy5rg-sM"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media" Target="../media/media3.mp3"/><Relationship Id="rId7" Type="http://schemas.openxmlformats.org/officeDocument/2006/relationships/image" Target="../media/image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5" Type="http://schemas.openxmlformats.org/officeDocument/2006/relationships/slideLayout" Target="../slideLayouts/slideLayout2.xml"/><Relationship Id="rId4" Type="http://schemas.openxmlformats.org/officeDocument/2006/relationships/audio" Target="../media/media3.mp3"/></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kr.pixtastock.com/illustration/47584893"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gif"/><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25.png"/><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28.emf"/></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32.jpeg"/><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9.png"/><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youtube.com/watch?v=yOyJtDGDkXU"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gg.gg/i69tg"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flipgrid.com/ebc44cbe"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gg.gg/i69tg"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nZaLJRk3Wls&amp;list=PLpvfoOB5ZuVnGjnQBn9ldMF3pPwfNe4nO&amp;index=5&amp;t=0s&amp;app=desktop" TargetMode="External"/><Relationship Id="rId2" Type="http://schemas.openxmlformats.org/officeDocument/2006/relationships/hyperlink" Target="https://kleartextbook.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gg.gg/i69t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863902" y="2579730"/>
            <a:ext cx="7636835" cy="2719277"/>
          </a:xfrm>
          <a:prstGeom prst="rect">
            <a:avLst/>
          </a:prstGeom>
          <a:noFill/>
          <a:ln>
            <a:noFill/>
          </a:ln>
        </p:spPr>
        <p:txBody>
          <a:bodyPr spcFirstLastPara="1" vert="horz" wrap="square" lIns="68569" tIns="34275" rIns="68569" bIns="34275" numCol="1" anchor="b" anchorCtr="0" compatLnSpc="1">
            <a:prstTxWarp prst="textNoShape">
              <a:avLst/>
            </a:prstTxWarp>
            <a:normAutofit fontScale="90000"/>
          </a:bodyPr>
          <a:lstStyle/>
          <a:p>
            <a:pPr>
              <a:lnSpc>
                <a:spcPct val="90000"/>
              </a:lnSpc>
              <a:spcBef>
                <a:spcPts val="0"/>
              </a:spcBef>
              <a:spcAft>
                <a:spcPts val="0"/>
              </a:spcAft>
              <a:buClr>
                <a:schemeClr val="dk1"/>
              </a:buClr>
              <a:buSzPts val="6000"/>
            </a:pPr>
            <a:r>
              <a:rPr lang="ko-KR" dirty="0"/>
              <a:t> </a:t>
            </a:r>
            <a:r>
              <a:rPr lang="en-US" altLang="ko-KR" dirty="0"/>
              <a:t/>
            </a:r>
            <a:br>
              <a:rPr lang="en-US" altLang="ko-KR" dirty="0"/>
            </a:br>
            <a:r>
              <a:rPr lang="en-US" altLang="ko-KR" dirty="0"/>
              <a:t/>
            </a:r>
            <a:br>
              <a:rPr lang="en-US" altLang="ko-KR" dirty="0"/>
            </a:br>
            <a:r>
              <a:rPr lang="en-US" altLang="ko-KR" dirty="0"/>
              <a:t/>
            </a:r>
            <a:br>
              <a:rPr lang="en-US" altLang="ko-KR" dirty="0"/>
            </a:br>
            <a:r>
              <a:rPr lang="en-US" altLang="ko-KR" dirty="0"/>
              <a:t/>
            </a:r>
            <a:br>
              <a:rPr lang="en-US" altLang="ko-KR" dirty="0"/>
            </a:br>
            <a:r>
              <a:rPr lang="ko-KR" altLang="en-US" dirty="0"/>
              <a:t>재외동포를 위한 </a:t>
            </a:r>
            <a:r>
              <a:rPr lang="ko-KR" altLang="en-US" dirty="0" smtClean="0"/>
              <a:t>한국어 </a:t>
            </a:r>
            <a:r>
              <a:rPr lang="en-US" altLang="ko-KR" dirty="0" smtClean="0"/>
              <a:t>(</a:t>
            </a:r>
            <a:r>
              <a:rPr lang="ko-KR" altLang="en-US" dirty="0"/>
              <a:t>영어권</a:t>
            </a:r>
            <a:r>
              <a:rPr lang="en-US" altLang="ko-KR" dirty="0"/>
              <a:t>)</a:t>
            </a:r>
            <a:br>
              <a:rPr lang="en-US" altLang="ko-KR" dirty="0"/>
            </a:br>
            <a:r>
              <a:rPr lang="ko-KR" altLang="en-US" dirty="0"/>
              <a:t> </a:t>
            </a:r>
            <a:r>
              <a:rPr lang="en-US" altLang="ko-KR" dirty="0"/>
              <a:t/>
            </a:r>
            <a:br>
              <a:rPr lang="en-US" altLang="ko-KR" dirty="0"/>
            </a:br>
            <a:r>
              <a:rPr lang="en-US" altLang="ko-KR" dirty="0"/>
              <a:t>3-2</a:t>
            </a:r>
            <a:r>
              <a:rPr lang="ko-KR" dirty="0"/>
              <a:t/>
            </a:r>
            <a:br>
              <a:rPr lang="ko-KR" dirty="0"/>
            </a:br>
            <a:endParaRPr dirty="0"/>
          </a:p>
        </p:txBody>
      </p:sp>
      <p:sp>
        <p:nvSpPr>
          <p:cNvPr id="6" name="Google Shape;182;p29"/>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5" name="Picture 4">
            <a:extLst>
              <a:ext uri="{FF2B5EF4-FFF2-40B4-BE49-F238E27FC236}">
                <a16:creationId xmlns="" xmlns:a16="http://schemas.microsoft.com/office/drawing/2014/main" id="{4613DB7C-E5E3-7045-95C9-768B3C956839}"/>
              </a:ext>
            </a:extLst>
          </p:cNvPr>
          <p:cNvPicPr>
            <a:picLocks noChangeAspect="1"/>
          </p:cNvPicPr>
          <p:nvPr/>
        </p:nvPicPr>
        <p:blipFill>
          <a:blip r:embed="rId3">
            <a:alphaModFix/>
          </a:blip>
          <a:stretch>
            <a:fillRect/>
          </a:stretch>
        </p:blipFill>
        <p:spPr>
          <a:xfrm>
            <a:off x="3491880" y="476672"/>
            <a:ext cx="1964788" cy="1964788"/>
          </a:xfrm>
          <a:prstGeom prst="rect">
            <a:avLst/>
          </a:prstGeom>
        </p:spPr>
      </p:pic>
    </p:spTree>
    <p:extLst>
      <p:ext uri="{BB962C8B-B14F-4D97-AF65-F5344CB8AC3E}">
        <p14:creationId xmlns:p14="http://schemas.microsoft.com/office/powerpoint/2010/main" val="128582729"/>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39C276-86DB-9E4B-86D2-DFA8AC3EFCE9}"/>
              </a:ext>
            </a:extLst>
          </p:cNvPr>
          <p:cNvSpPr>
            <a:spLocks noGrp="1"/>
          </p:cNvSpPr>
          <p:nvPr>
            <p:ph type="title"/>
          </p:nvPr>
        </p:nvSpPr>
        <p:spPr>
          <a:xfrm>
            <a:off x="457200" y="226435"/>
            <a:ext cx="8229600" cy="792088"/>
          </a:xfrm>
        </p:spPr>
        <p:style>
          <a:lnRef idx="1">
            <a:schemeClr val="accent1"/>
          </a:lnRef>
          <a:fillRef idx="3">
            <a:schemeClr val="accent1"/>
          </a:fillRef>
          <a:effectRef idx="2">
            <a:schemeClr val="accent1"/>
          </a:effectRef>
          <a:fontRef idx="minor">
            <a:schemeClr val="lt1"/>
          </a:fontRef>
        </p:style>
        <p:txBody>
          <a:bodyPr/>
          <a:lstStyle/>
          <a:p>
            <a:r>
              <a:rPr lang="ko-KR" altLang="en-US" sz="3600" dirty="0">
                <a:solidFill>
                  <a:schemeClr val="tx1"/>
                </a:solidFill>
                <a:latin typeface="Gill Sans"/>
                <a:cs typeface="Gill Sans"/>
                <a:sym typeface="Gill Sans"/>
              </a:rPr>
              <a:t>  </a:t>
            </a:r>
            <a:r>
              <a:rPr lang="en-US" altLang="ko-KR" sz="3600" dirty="0" smtClean="0">
                <a:solidFill>
                  <a:schemeClr val="tx1"/>
                </a:solidFill>
                <a:latin typeface="Gill Sans"/>
                <a:cs typeface="Gill Sans"/>
                <a:sym typeface="Gill Sans"/>
              </a:rPr>
              <a:t>-(</a:t>
            </a:r>
            <a:r>
              <a:rPr lang="ko-KR" altLang="en-US" sz="3600" dirty="0">
                <a:solidFill>
                  <a:schemeClr val="tx1"/>
                </a:solidFill>
                <a:latin typeface="Gill Sans"/>
                <a:cs typeface="Gill Sans"/>
                <a:sym typeface="Gill Sans"/>
              </a:rPr>
              <a:t>으</a:t>
            </a:r>
            <a:r>
              <a:rPr lang="en-US" altLang="ko-KR" sz="3600" dirty="0">
                <a:solidFill>
                  <a:schemeClr val="tx1"/>
                </a:solidFill>
                <a:latin typeface="Gill Sans"/>
                <a:cs typeface="Gill Sans"/>
                <a:sym typeface="Gill Sans"/>
              </a:rPr>
              <a:t>)</a:t>
            </a:r>
            <a:r>
              <a:rPr lang="ko-KR" altLang="en-US" sz="3600" dirty="0" smtClean="0">
                <a:solidFill>
                  <a:schemeClr val="tx1"/>
                </a:solidFill>
                <a:latin typeface="Gill Sans"/>
                <a:cs typeface="Gill Sans"/>
                <a:sym typeface="Gill Sans"/>
              </a:rPr>
              <a:t>ㄹ까 봐</a:t>
            </a:r>
            <a:endParaRPr lang="en-US" sz="2400" dirty="0">
              <a:solidFill>
                <a:schemeClr val="tx1"/>
              </a:solidFill>
            </a:endParaRPr>
          </a:p>
        </p:txBody>
      </p:sp>
      <p:sp>
        <p:nvSpPr>
          <p:cNvPr id="3" name="Content Placeholder 2">
            <a:extLst>
              <a:ext uri="{FF2B5EF4-FFF2-40B4-BE49-F238E27FC236}">
                <a16:creationId xmlns="" xmlns:a16="http://schemas.microsoft.com/office/drawing/2014/main" id="{790A7DAF-EBF0-F246-B3FD-5A2FF5D96345}"/>
              </a:ext>
            </a:extLst>
          </p:cNvPr>
          <p:cNvSpPr>
            <a:spLocks noGrp="1"/>
          </p:cNvSpPr>
          <p:nvPr>
            <p:ph idx="1"/>
          </p:nvPr>
        </p:nvSpPr>
        <p:spPr>
          <a:xfrm>
            <a:off x="457200" y="1136318"/>
            <a:ext cx="8229600" cy="4956978"/>
          </a:xfrm>
          <a:solidFill>
            <a:schemeClr val="accent5"/>
          </a:solidFill>
        </p:spPr>
        <p:txBody>
          <a:bodyPr/>
          <a:lstStyle/>
          <a:p>
            <a:pPr>
              <a:spcBef>
                <a:spcPts val="0"/>
              </a:spcBef>
              <a:spcAft>
                <a:spcPts val="0"/>
              </a:spcAft>
              <a:buSzPts val="3200"/>
              <a:buFont typeface="Arial" panose="020B0604020202020204" pitchFamily="34" charset="0"/>
              <a:buChar char="•"/>
            </a:pPr>
            <a:r>
              <a:rPr lang="ko-KR" altLang="en-US" sz="2800" dirty="0"/>
              <a:t>어떤 사실이나 상황으로 미루어 짐작하거나 추측한 내용에 대해 걱정하거나 의심함을 </a:t>
            </a:r>
            <a:r>
              <a:rPr lang="ko-KR" altLang="en-US" sz="2800" dirty="0" smtClean="0"/>
              <a:t>표현할 </a:t>
            </a:r>
            <a:r>
              <a:rPr lang="ko-KR" altLang="en-US" sz="2800" dirty="0"/>
              <a:t>때 사용</a:t>
            </a:r>
            <a:endParaRPr lang="en-US" altLang="ko-KR" sz="2800" dirty="0"/>
          </a:p>
          <a:p>
            <a:pPr>
              <a:spcBef>
                <a:spcPts val="0"/>
              </a:spcBef>
              <a:spcAft>
                <a:spcPts val="0"/>
              </a:spcAft>
              <a:buSzPts val="3200"/>
              <a:buFont typeface="Arial" panose="020B0604020202020204" pitchFamily="34" charset="0"/>
              <a:buChar char="•"/>
            </a:pPr>
            <a:endParaRPr lang="en-US" altLang="ko-KR" sz="2800" dirty="0"/>
          </a:p>
          <a:p>
            <a:pPr>
              <a:spcBef>
                <a:spcPts val="0"/>
              </a:spcBef>
              <a:spcAft>
                <a:spcPts val="0"/>
              </a:spcAft>
              <a:buSzPts val="3200"/>
              <a:buFont typeface="Arial" panose="020B0604020202020204" pitchFamily="34" charset="0"/>
              <a:buChar char="•"/>
            </a:pPr>
            <a:r>
              <a:rPr lang="en-US" altLang="ko-KR" sz="2800" dirty="0"/>
              <a:t>This is used to show worry or doubts about facts or a situation.</a:t>
            </a:r>
          </a:p>
          <a:p>
            <a:pPr>
              <a:spcBef>
                <a:spcPts val="0"/>
              </a:spcBef>
              <a:spcAft>
                <a:spcPts val="0"/>
              </a:spcAft>
              <a:buSzPts val="3200"/>
              <a:buFont typeface="Arial" panose="020B0604020202020204" pitchFamily="34" charset="0"/>
              <a:buChar char="•"/>
            </a:pPr>
            <a:endParaRPr lang="en-US" altLang="ko-KR" sz="2400" dirty="0"/>
          </a:p>
        </p:txBody>
      </p:sp>
      <p:sp>
        <p:nvSpPr>
          <p:cNvPr id="4" name="Google Shape;182;p29">
            <a:extLst>
              <a:ext uri="{FF2B5EF4-FFF2-40B4-BE49-F238E27FC236}">
                <a16:creationId xmlns="" xmlns:a16="http://schemas.microsoft.com/office/drawing/2014/main" id="{2FA1A6D4-4912-C847-8A99-EF0AA9883F95}"/>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graphicFrame>
        <p:nvGraphicFramePr>
          <p:cNvPr id="5" name="Table 4">
            <a:extLst>
              <a:ext uri="{FF2B5EF4-FFF2-40B4-BE49-F238E27FC236}">
                <a16:creationId xmlns="" xmlns:a16="http://schemas.microsoft.com/office/drawing/2014/main" id="{E986EC27-F2B0-3B42-BFAE-EE2FD71995E0}"/>
              </a:ext>
            </a:extLst>
          </p:cNvPr>
          <p:cNvGraphicFramePr>
            <a:graphicFrameLocks noGrp="1"/>
          </p:cNvGraphicFramePr>
          <p:nvPr>
            <p:extLst>
              <p:ext uri="{D42A27DB-BD31-4B8C-83A1-F6EECF244321}">
                <p14:modId xmlns:p14="http://schemas.microsoft.com/office/powerpoint/2010/main" val="4159102830"/>
              </p:ext>
            </p:extLst>
          </p:nvPr>
        </p:nvGraphicFramePr>
        <p:xfrm>
          <a:off x="683568" y="4293096"/>
          <a:ext cx="7848873" cy="1547156"/>
        </p:xfrm>
        <a:graphic>
          <a:graphicData uri="http://schemas.openxmlformats.org/drawingml/2006/table">
            <a:tbl>
              <a:tblPr firstRow="1" bandRow="1">
                <a:tableStyleId>{93296810-A885-4BE3-A3E7-6D5BEEA58F35}</a:tableStyleId>
              </a:tblPr>
              <a:tblGrid>
                <a:gridCol w="2616291">
                  <a:extLst>
                    <a:ext uri="{9D8B030D-6E8A-4147-A177-3AD203B41FA5}">
                      <a16:colId xmlns="" xmlns:a16="http://schemas.microsoft.com/office/drawing/2014/main" val="1770972117"/>
                    </a:ext>
                  </a:extLst>
                </a:gridCol>
                <a:gridCol w="2616291">
                  <a:extLst>
                    <a:ext uri="{9D8B030D-6E8A-4147-A177-3AD203B41FA5}">
                      <a16:colId xmlns="" xmlns:a16="http://schemas.microsoft.com/office/drawing/2014/main" val="3479248622"/>
                    </a:ext>
                  </a:extLst>
                </a:gridCol>
                <a:gridCol w="2616291">
                  <a:extLst>
                    <a:ext uri="{9D8B030D-6E8A-4147-A177-3AD203B41FA5}">
                      <a16:colId xmlns="" xmlns:a16="http://schemas.microsoft.com/office/drawing/2014/main" val="2164054328"/>
                    </a:ext>
                  </a:extLst>
                </a:gridCol>
              </a:tblGrid>
              <a:tr h="773578">
                <a:tc>
                  <a:txBody>
                    <a:bodyPr/>
                    <a:lstStyle/>
                    <a:p>
                      <a:pPr algn="ctr"/>
                      <a:r>
                        <a:rPr lang="ko-KR" altLang="en-US" dirty="0"/>
                        <a:t>받침 </a:t>
                      </a:r>
                      <a:r>
                        <a:rPr lang="en-US" altLang="ko-KR" dirty="0"/>
                        <a:t>O</a:t>
                      </a:r>
                      <a:endParaRPr lang="en-US" dirty="0"/>
                    </a:p>
                  </a:txBody>
                  <a:tcPr anchor="ctr"/>
                </a:tc>
                <a:tc>
                  <a:txBody>
                    <a:bodyPr/>
                    <a:lstStyle/>
                    <a:p>
                      <a:pPr algn="ctr"/>
                      <a:r>
                        <a:rPr lang="en-US" dirty="0" smtClean="0"/>
                        <a:t>-</a:t>
                      </a:r>
                      <a:r>
                        <a:rPr lang="ko-KR" altLang="en-US" dirty="0" err="1"/>
                        <a:t>을까</a:t>
                      </a:r>
                      <a:r>
                        <a:rPr lang="ko-KR" altLang="en-US" dirty="0"/>
                        <a:t> 봐</a:t>
                      </a:r>
                      <a:endParaRPr lang="en-US" dirty="0"/>
                    </a:p>
                  </a:txBody>
                  <a:tcPr anchor="ctr"/>
                </a:tc>
                <a:tc>
                  <a:txBody>
                    <a:bodyPr/>
                    <a:lstStyle/>
                    <a:p>
                      <a:pPr algn="ctr"/>
                      <a:r>
                        <a:rPr lang="ko-KR" altLang="en-US" dirty="0"/>
                        <a:t>먹을까 봐</a:t>
                      </a:r>
                      <a:r>
                        <a:rPr lang="en-US" altLang="ko-KR" dirty="0"/>
                        <a:t>,</a:t>
                      </a:r>
                      <a:r>
                        <a:rPr lang="ko-KR" altLang="en-US" dirty="0"/>
                        <a:t> 들을까 봐</a:t>
                      </a:r>
                      <a:endParaRPr lang="en-US" dirty="0"/>
                    </a:p>
                  </a:txBody>
                  <a:tcPr anchor="ctr"/>
                </a:tc>
                <a:extLst>
                  <a:ext uri="{0D108BD9-81ED-4DB2-BD59-A6C34878D82A}">
                    <a16:rowId xmlns="" xmlns:a16="http://schemas.microsoft.com/office/drawing/2014/main" val="3520750076"/>
                  </a:ext>
                </a:extLst>
              </a:tr>
              <a:tr h="773578">
                <a:tc>
                  <a:txBody>
                    <a:bodyPr/>
                    <a:lstStyle/>
                    <a:p>
                      <a:pPr algn="ctr"/>
                      <a:r>
                        <a:rPr lang="ko-KR" altLang="en-US" dirty="0"/>
                        <a:t>받침 </a:t>
                      </a:r>
                      <a:r>
                        <a:rPr lang="en-US" altLang="ko-KR" dirty="0"/>
                        <a:t>X,</a:t>
                      </a:r>
                      <a:r>
                        <a:rPr lang="ko-KR" altLang="en-US" dirty="0"/>
                        <a:t> </a:t>
                      </a:r>
                      <a:r>
                        <a:rPr lang="ko-KR" altLang="en-US" dirty="0" err="1"/>
                        <a:t>ㄹ</a:t>
                      </a:r>
                      <a:r>
                        <a:rPr lang="ko-KR" altLang="en-US" dirty="0"/>
                        <a:t> 받침</a:t>
                      </a:r>
                      <a:endParaRPr lang="en-US" dirty="0"/>
                    </a:p>
                  </a:txBody>
                  <a:tcPr anchor="ctr"/>
                </a:tc>
                <a:tc>
                  <a:txBody>
                    <a:bodyPr/>
                    <a:lstStyle/>
                    <a:p>
                      <a:pPr algn="ctr"/>
                      <a:r>
                        <a:rPr lang="en-US" altLang="ko-KR" dirty="0" smtClean="0"/>
                        <a:t>-</a:t>
                      </a:r>
                      <a:r>
                        <a:rPr lang="ko-KR" altLang="en-US" dirty="0" err="1"/>
                        <a:t>ㄹ까</a:t>
                      </a:r>
                      <a:r>
                        <a:rPr lang="ko-KR" altLang="en-US" dirty="0"/>
                        <a:t> 봐</a:t>
                      </a:r>
                      <a:endParaRPr lang="en-US" dirty="0"/>
                    </a:p>
                  </a:txBody>
                  <a:tcPr anchor="ctr"/>
                </a:tc>
                <a:tc>
                  <a:txBody>
                    <a:bodyPr/>
                    <a:lstStyle/>
                    <a:p>
                      <a:pPr algn="ctr"/>
                      <a:r>
                        <a:rPr lang="ko-KR" altLang="en-US" dirty="0"/>
                        <a:t>갈까 봐</a:t>
                      </a:r>
                      <a:r>
                        <a:rPr lang="en-US" altLang="ko-KR" dirty="0"/>
                        <a:t>,</a:t>
                      </a:r>
                      <a:r>
                        <a:rPr lang="ko-KR" altLang="en-US" dirty="0"/>
                        <a:t> 살까 봐</a:t>
                      </a:r>
                      <a:endParaRPr lang="en-US" dirty="0"/>
                    </a:p>
                  </a:txBody>
                  <a:tcPr anchor="ctr"/>
                </a:tc>
                <a:extLst>
                  <a:ext uri="{0D108BD9-81ED-4DB2-BD59-A6C34878D82A}">
                    <a16:rowId xmlns="" xmlns:a16="http://schemas.microsoft.com/office/drawing/2014/main" val="1986399254"/>
                  </a:ext>
                </a:extLst>
              </a:tr>
            </a:tbl>
          </a:graphicData>
        </a:graphic>
      </p:graphicFrame>
    </p:spTree>
    <p:extLst>
      <p:ext uri="{BB962C8B-B14F-4D97-AF65-F5344CB8AC3E}">
        <p14:creationId xmlns:p14="http://schemas.microsoft.com/office/powerpoint/2010/main" val="3194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 xmlns:a16="http://schemas.microsoft.com/office/drawing/2014/main" id="{6EEBE902-9048-EE41-9669-F0C90E8C413F}"/>
              </a:ext>
            </a:extLst>
          </p:cNvPr>
          <p:cNvSpPr>
            <a:spLocks noGrp="1" noChangeArrowheads="1"/>
          </p:cNvSpPr>
          <p:nvPr>
            <p:ph type="title" idx="4294967295"/>
          </p:nvPr>
        </p:nvSpPr>
        <p:spPr>
          <a:xfrm>
            <a:off x="395536" y="325662"/>
            <a:ext cx="7992888" cy="727074"/>
          </a:xfrm>
          <a:ln>
            <a:headEnd/>
            <a:tailEnd/>
          </a:ln>
        </p:spPr>
        <p:style>
          <a:lnRef idx="1">
            <a:schemeClr val="accent1"/>
          </a:lnRef>
          <a:fillRef idx="3">
            <a:schemeClr val="accent1"/>
          </a:fillRef>
          <a:effectRef idx="2">
            <a:schemeClr val="accent1"/>
          </a:effectRef>
          <a:fontRef idx="minor">
            <a:schemeClr val="lt1"/>
          </a:fontRef>
        </p:style>
        <p:txBody>
          <a:bodyPr/>
          <a:lstStyle/>
          <a:p>
            <a:pPr algn="l" eaLnBrk="1" hangingPunct="1"/>
            <a:r>
              <a:rPr lang="ko-KR" altLang="en-US" sz="2800" dirty="0">
                <a:latin typeface="Palatino Linotype" panose="02040502050505030304" pitchFamily="18" charset="0"/>
                <a:ea typeface="굴림" panose="020B0600000101010101" pitchFamily="34" charset="-127"/>
              </a:rPr>
              <a:t>          </a:t>
            </a:r>
            <a:r>
              <a:rPr lang="en-US" altLang="ko-KR" sz="2800" dirty="0">
                <a:latin typeface="Palatino Linotype" panose="02040502050505030304" pitchFamily="18" charset="0"/>
                <a:ea typeface="굴림" panose="020B0600000101010101" pitchFamily="34" charset="-127"/>
              </a:rPr>
              <a:t> </a:t>
            </a:r>
            <a:r>
              <a:rPr lang="en-US" altLang="ko-KR" sz="2800" dirty="0">
                <a:solidFill>
                  <a:srgbClr val="0000FF"/>
                </a:solidFill>
                <a:latin typeface="Palatino Linotype" panose="02040502050505030304" pitchFamily="18" charset="0"/>
                <a:ea typeface="굴림" panose="020B0600000101010101" pitchFamily="34" charset="-127"/>
              </a:rPr>
              <a:t>-(</a:t>
            </a:r>
            <a:r>
              <a:rPr lang="ko-KR" altLang="en-US" sz="2800" dirty="0">
                <a:solidFill>
                  <a:srgbClr val="0000FF"/>
                </a:solidFill>
                <a:latin typeface="Palatino Linotype" panose="02040502050505030304" pitchFamily="18" charset="0"/>
                <a:ea typeface="굴림" panose="020B0600000101010101" pitchFamily="34" charset="-127"/>
              </a:rPr>
              <a:t>으</a:t>
            </a:r>
            <a:r>
              <a:rPr lang="en-US" altLang="ko-KR" sz="2800" dirty="0">
                <a:solidFill>
                  <a:srgbClr val="0000FF"/>
                </a:solidFill>
                <a:latin typeface="Palatino Linotype" panose="02040502050505030304" pitchFamily="18" charset="0"/>
                <a:ea typeface="굴림" panose="020B0600000101010101" pitchFamily="34" charset="-127"/>
              </a:rPr>
              <a:t>)</a:t>
            </a:r>
            <a:r>
              <a:rPr lang="ko-KR" altLang="en-US" sz="2800" dirty="0" err="1">
                <a:solidFill>
                  <a:srgbClr val="0000FF"/>
                </a:solidFill>
                <a:latin typeface="Palatino Linotype" panose="02040502050505030304" pitchFamily="18" charset="0"/>
                <a:ea typeface="굴림" panose="020B0600000101010101" pitchFamily="34" charset="-127"/>
              </a:rPr>
              <a:t>ㄹ까</a:t>
            </a:r>
            <a:r>
              <a:rPr lang="ko-KR" altLang="en-US" sz="2800" dirty="0">
                <a:solidFill>
                  <a:srgbClr val="0000FF"/>
                </a:solidFill>
                <a:latin typeface="Palatino Linotype" panose="02040502050505030304" pitchFamily="18" charset="0"/>
                <a:ea typeface="굴림" panose="020B0600000101010101" pitchFamily="34" charset="-127"/>
              </a:rPr>
              <a:t> 봐</a:t>
            </a:r>
          </a:p>
        </p:txBody>
      </p:sp>
      <p:sp>
        <p:nvSpPr>
          <p:cNvPr id="33796" name="Text Box 3">
            <a:extLst>
              <a:ext uri="{FF2B5EF4-FFF2-40B4-BE49-F238E27FC236}">
                <a16:creationId xmlns="" xmlns:a16="http://schemas.microsoft.com/office/drawing/2014/main" id="{4637B135-9B13-0E44-82BD-5E49F6F401D7}"/>
              </a:ext>
            </a:extLst>
          </p:cNvPr>
          <p:cNvSpPr txBox="1">
            <a:spLocks noChangeArrowheads="1"/>
          </p:cNvSpPr>
          <p:nvPr/>
        </p:nvSpPr>
        <p:spPr bwMode="auto">
          <a:xfrm>
            <a:off x="371230" y="1426722"/>
            <a:ext cx="8280400" cy="954087"/>
          </a:xfrm>
          <a:prstGeom prst="rect">
            <a:avLst/>
          </a:prstGeom>
          <a:solidFill>
            <a:schemeClr val="bg2">
              <a:lumMod val="20000"/>
              <a:lumOff val="80000"/>
            </a:schemeClr>
          </a:solidFill>
          <a:ln>
            <a:noFill/>
          </a:ln>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kumimoji="1" lang="en-US" altLang="ko-KR" sz="2800" dirty="0" smtClean="0">
                <a:latin typeface="Palatino Linotype" panose="02040502050505030304" pitchFamily="18" charset="0"/>
                <a:ea typeface="굴림" panose="020B0600000101010101" pitchFamily="34" charset="-127"/>
              </a:rPr>
              <a:t> A</a:t>
            </a:r>
            <a:r>
              <a:rPr kumimoji="1" lang="en-US" altLang="ko-KR" sz="2800" dirty="0">
                <a:latin typeface="Palatino Linotype" panose="02040502050505030304" pitchFamily="18" charset="0"/>
                <a:ea typeface="굴림" panose="020B0600000101010101" pitchFamily="34" charset="-127"/>
              </a:rPr>
              <a:t>:  </a:t>
            </a:r>
            <a:r>
              <a:rPr kumimoji="1" lang="ko-KR" altLang="en-US" sz="2800" dirty="0">
                <a:latin typeface="Palatino Linotype" panose="02040502050505030304" pitchFamily="18" charset="0"/>
                <a:ea typeface="굴림" panose="020B0600000101010101" pitchFamily="34" charset="-127"/>
              </a:rPr>
              <a:t>내일 친구들하고 바닷가에 간다면서요</a:t>
            </a:r>
            <a:r>
              <a:rPr kumimoji="1" lang="en-US" altLang="ko-KR" sz="2800" dirty="0">
                <a:latin typeface="Palatino Linotype" panose="02040502050505030304" pitchFamily="18" charset="0"/>
                <a:ea typeface="굴림" panose="020B0600000101010101" pitchFamily="34" charset="-127"/>
              </a:rPr>
              <a:t>? </a:t>
            </a:r>
            <a:endParaRPr kumimoji="1" lang="ko-KR" altLang="en-US" sz="2800" dirty="0">
              <a:latin typeface="Palatino Linotype" panose="02040502050505030304" pitchFamily="18" charset="0"/>
              <a:ea typeface="굴림" panose="020B0600000101010101" pitchFamily="34" charset="-127"/>
            </a:endParaRPr>
          </a:p>
          <a:p>
            <a:pPr eaLnBrk="1" hangingPunct="1"/>
            <a:r>
              <a:rPr kumimoji="1" lang="en-US" altLang="ko-KR" sz="2800" dirty="0" smtClean="0">
                <a:latin typeface="Palatino Linotype" panose="02040502050505030304" pitchFamily="18" charset="0"/>
                <a:ea typeface="굴림" panose="020B0600000101010101" pitchFamily="34" charset="-127"/>
              </a:rPr>
              <a:t> B</a:t>
            </a:r>
            <a:r>
              <a:rPr kumimoji="1" lang="en-US" altLang="ko-KR" sz="2800" dirty="0">
                <a:latin typeface="Palatino Linotype" panose="02040502050505030304" pitchFamily="18" charset="0"/>
                <a:ea typeface="굴림" panose="020B0600000101010101" pitchFamily="34" charset="-127"/>
              </a:rPr>
              <a:t>:  </a:t>
            </a:r>
            <a:r>
              <a:rPr kumimoji="1" lang="en-US" altLang="ko-KR" sz="2800" dirty="0" smtClean="0">
                <a:latin typeface="Palatino Linotype" panose="02040502050505030304" pitchFamily="18" charset="0"/>
                <a:ea typeface="굴림" panose="020B0600000101010101" pitchFamily="34" charset="-127"/>
              </a:rPr>
              <a:t> </a:t>
            </a:r>
            <a:r>
              <a:rPr kumimoji="1" lang="ko-KR" altLang="en-US" sz="2800" dirty="0" smtClean="0">
                <a:latin typeface="Palatino Linotype" panose="02040502050505030304" pitchFamily="18" charset="0"/>
                <a:ea typeface="굴림" panose="020B0600000101010101" pitchFamily="34" charset="-127"/>
              </a:rPr>
              <a:t>네</a:t>
            </a:r>
            <a:r>
              <a:rPr kumimoji="1" lang="en-US" altLang="ko-KR" sz="2800" dirty="0">
                <a:latin typeface="Palatino Linotype" panose="02040502050505030304" pitchFamily="18" charset="0"/>
                <a:ea typeface="굴림" panose="020B0600000101010101" pitchFamily="34" charset="-127"/>
              </a:rPr>
              <a:t>, </a:t>
            </a:r>
            <a:r>
              <a:rPr kumimoji="1" lang="ko-KR" altLang="en-US" sz="2800" dirty="0" smtClean="0">
                <a:latin typeface="Palatino Linotype" panose="02040502050505030304" pitchFamily="18" charset="0"/>
                <a:ea typeface="굴림" panose="020B0600000101010101" pitchFamily="34" charset="-127"/>
              </a:rPr>
              <a:t>그런데 </a:t>
            </a:r>
            <a:r>
              <a:rPr kumimoji="1" lang="ko-KR" altLang="en-US" sz="2800" dirty="0">
                <a:latin typeface="Palatino Linotype" panose="02040502050505030304" pitchFamily="18" charset="0"/>
                <a:ea typeface="굴림" panose="020B0600000101010101" pitchFamily="34" charset="-127"/>
              </a:rPr>
              <a:t>비가 </a:t>
            </a:r>
            <a:r>
              <a:rPr kumimoji="1" lang="ko-KR" altLang="en-US" sz="2800" dirty="0">
                <a:solidFill>
                  <a:srgbClr val="0000FF"/>
                </a:solidFill>
                <a:latin typeface="Palatino Linotype" panose="02040502050505030304" pitchFamily="18" charset="0"/>
                <a:ea typeface="굴림" panose="020B0600000101010101" pitchFamily="34" charset="-127"/>
              </a:rPr>
              <a:t>올까 봐</a:t>
            </a:r>
            <a:r>
              <a:rPr kumimoji="1" lang="ko-KR" altLang="en-US" sz="2800" dirty="0">
                <a:latin typeface="Palatino Linotype" panose="02040502050505030304" pitchFamily="18" charset="0"/>
                <a:ea typeface="굴림" panose="020B0600000101010101" pitchFamily="34" charset="-127"/>
              </a:rPr>
              <a:t> 걱정이에요</a:t>
            </a:r>
            <a:r>
              <a:rPr kumimoji="1" lang="en-US" altLang="ko-KR" sz="2800" dirty="0">
                <a:latin typeface="Palatino Linotype" panose="02040502050505030304" pitchFamily="18" charset="0"/>
                <a:ea typeface="굴림" panose="020B0600000101010101" pitchFamily="34" charset="-127"/>
              </a:rPr>
              <a:t>.</a:t>
            </a:r>
            <a:endParaRPr kumimoji="1" lang="en-US" altLang="ko-KR" sz="2800" dirty="0">
              <a:solidFill>
                <a:srgbClr val="3333FF"/>
              </a:solidFill>
              <a:latin typeface="Palatino Linotype" panose="02040502050505030304" pitchFamily="18" charset="0"/>
              <a:ea typeface="굴림" panose="020B0600000101010101" pitchFamily="34" charset="-127"/>
            </a:endParaRPr>
          </a:p>
        </p:txBody>
      </p:sp>
      <p:sp>
        <p:nvSpPr>
          <p:cNvPr id="6" name="Text Box 4">
            <a:extLst>
              <a:ext uri="{FF2B5EF4-FFF2-40B4-BE49-F238E27FC236}">
                <a16:creationId xmlns="" xmlns:a16="http://schemas.microsoft.com/office/drawing/2014/main" id="{5D65EE47-6BA2-5F4A-84FE-F64172473482}"/>
              </a:ext>
            </a:extLst>
          </p:cNvPr>
          <p:cNvSpPr txBox="1">
            <a:spLocks noChangeArrowheads="1"/>
          </p:cNvSpPr>
          <p:nvPr/>
        </p:nvSpPr>
        <p:spPr bwMode="auto">
          <a:xfrm>
            <a:off x="371230" y="3614277"/>
            <a:ext cx="8280400" cy="946150"/>
          </a:xfrm>
          <a:prstGeom prst="rect">
            <a:avLst/>
          </a:prstGeom>
          <a:solidFill>
            <a:schemeClr val="bg2">
              <a:lumMod val="20000"/>
              <a:lumOff val="80000"/>
            </a:schemeClr>
          </a:solidFill>
          <a:ln>
            <a:noFill/>
          </a:ln>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kumimoji="1" lang="en-US" altLang="ko-KR" sz="2800" dirty="0" smtClean="0">
                <a:latin typeface="Palatino Linotype" panose="02040502050505030304" pitchFamily="18" charset="0"/>
                <a:ea typeface="굴림" panose="020B0600000101010101" pitchFamily="34" charset="-127"/>
              </a:rPr>
              <a:t> A</a:t>
            </a:r>
            <a:r>
              <a:rPr kumimoji="1" lang="en-US" altLang="ko-KR" sz="2800" dirty="0">
                <a:latin typeface="Palatino Linotype" panose="02040502050505030304" pitchFamily="18" charset="0"/>
                <a:ea typeface="굴림" panose="020B0600000101010101" pitchFamily="34" charset="-127"/>
              </a:rPr>
              <a:t>: </a:t>
            </a:r>
            <a:r>
              <a:rPr kumimoji="1" lang="ko-KR" altLang="en-US" sz="2800" dirty="0">
                <a:latin typeface="Palatino Linotype" panose="02040502050505030304" pitchFamily="18" charset="0"/>
                <a:ea typeface="굴림" panose="020B0600000101010101" pitchFamily="34" charset="-127"/>
              </a:rPr>
              <a:t>친구 생일 선물 샀어요</a:t>
            </a:r>
            <a:r>
              <a:rPr kumimoji="1" lang="en-US" altLang="ko-KR" sz="2800" dirty="0">
                <a:latin typeface="Palatino Linotype" panose="02040502050505030304" pitchFamily="18" charset="0"/>
                <a:ea typeface="굴림" panose="020B0600000101010101" pitchFamily="34" charset="-127"/>
              </a:rPr>
              <a:t>?</a:t>
            </a:r>
          </a:p>
          <a:p>
            <a:pPr eaLnBrk="1" hangingPunct="1"/>
            <a:r>
              <a:rPr kumimoji="1" lang="en-US" altLang="ko-KR" sz="2800" dirty="0" smtClean="0">
                <a:latin typeface="Palatino Linotype" panose="02040502050505030304" pitchFamily="18" charset="0"/>
                <a:ea typeface="굴림" panose="020B0600000101010101" pitchFamily="34" charset="-127"/>
              </a:rPr>
              <a:t> B</a:t>
            </a:r>
            <a:r>
              <a:rPr kumimoji="1" lang="en-US" altLang="ko-KR" sz="2800" dirty="0">
                <a:latin typeface="Palatino Linotype" panose="02040502050505030304" pitchFamily="18" charset="0"/>
                <a:ea typeface="굴림" panose="020B0600000101010101" pitchFamily="34" charset="-127"/>
              </a:rPr>
              <a:t>:  </a:t>
            </a:r>
            <a:r>
              <a:rPr kumimoji="1" lang="ko-KR" altLang="en-US" sz="2800" dirty="0">
                <a:latin typeface="Palatino Linotype" panose="02040502050505030304" pitchFamily="18" charset="0"/>
                <a:ea typeface="굴림" panose="020B0600000101010101" pitchFamily="34" charset="-127"/>
              </a:rPr>
              <a:t>네</a:t>
            </a:r>
            <a:r>
              <a:rPr kumimoji="1" lang="en-US" altLang="ko-KR" sz="2800" dirty="0">
                <a:latin typeface="Palatino Linotype" panose="02040502050505030304" pitchFamily="18" charset="0"/>
                <a:ea typeface="굴림" panose="020B0600000101010101" pitchFamily="34" charset="-127"/>
              </a:rPr>
              <a:t>, </a:t>
            </a:r>
            <a:r>
              <a:rPr kumimoji="1" lang="ko-KR" altLang="en-US" sz="2800" dirty="0">
                <a:latin typeface="Palatino Linotype" panose="02040502050505030304" pitchFamily="18" charset="0"/>
                <a:ea typeface="굴림" panose="020B0600000101010101" pitchFamily="34" charset="-127"/>
              </a:rPr>
              <a:t>옷을 샀는데 </a:t>
            </a:r>
            <a:r>
              <a:rPr kumimoji="1" lang="ko-KR" altLang="en-US" sz="2800" dirty="0">
                <a:solidFill>
                  <a:srgbClr val="0000FF"/>
                </a:solidFill>
                <a:latin typeface="Palatino Linotype" panose="02040502050505030304" pitchFamily="18" charset="0"/>
                <a:ea typeface="굴림" panose="020B0600000101010101" pitchFamily="34" charset="-127"/>
              </a:rPr>
              <a:t>싫어할까 봐</a:t>
            </a:r>
            <a:r>
              <a:rPr kumimoji="1" lang="ko-KR" altLang="en-US" sz="2800" dirty="0">
                <a:latin typeface="Palatino Linotype" panose="02040502050505030304" pitchFamily="18" charset="0"/>
                <a:ea typeface="굴림" panose="020B0600000101010101" pitchFamily="34" charset="-127"/>
              </a:rPr>
              <a:t> 걱정이에요</a:t>
            </a:r>
            <a:r>
              <a:rPr kumimoji="1" lang="en-US" altLang="ko-KR" sz="2800" dirty="0">
                <a:latin typeface="Palatino Linotype" panose="02040502050505030304" pitchFamily="18" charset="0"/>
                <a:ea typeface="굴림" panose="020B0600000101010101" pitchFamily="34" charset="-127"/>
              </a:rPr>
              <a:t>.</a:t>
            </a:r>
            <a:endParaRPr kumimoji="1" lang="en-US" altLang="ko-KR" sz="2800" dirty="0">
              <a:solidFill>
                <a:srgbClr val="3333FF"/>
              </a:solidFill>
              <a:latin typeface="Palatino Linotype" panose="02040502050505030304" pitchFamily="18" charset="0"/>
              <a:ea typeface="굴림" panose="020B0600000101010101" pitchFamily="34" charset="-127"/>
            </a:endParaRPr>
          </a:p>
        </p:txBody>
      </p:sp>
      <p:sp>
        <p:nvSpPr>
          <p:cNvPr id="33798" name="Text Box 3">
            <a:extLst>
              <a:ext uri="{FF2B5EF4-FFF2-40B4-BE49-F238E27FC236}">
                <a16:creationId xmlns="" xmlns:a16="http://schemas.microsoft.com/office/drawing/2014/main" id="{F20BAFCD-2CB4-A744-A9EE-A119D3A0019C}"/>
              </a:ext>
            </a:extLst>
          </p:cNvPr>
          <p:cNvSpPr txBox="1">
            <a:spLocks noChangeArrowheads="1"/>
          </p:cNvSpPr>
          <p:nvPr/>
        </p:nvSpPr>
        <p:spPr bwMode="auto">
          <a:xfrm>
            <a:off x="371230" y="2520490"/>
            <a:ext cx="8280400" cy="954107"/>
          </a:xfrm>
          <a:prstGeom prst="rect">
            <a:avLst/>
          </a:prstGeom>
          <a:solidFill>
            <a:schemeClr val="bg2">
              <a:lumMod val="20000"/>
              <a:lumOff val="80000"/>
            </a:schemeClr>
          </a:solidFill>
          <a:ln>
            <a:noFill/>
          </a:ln>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kumimoji="1" lang="en-US" altLang="ko-KR" sz="2800" dirty="0" smtClean="0">
                <a:latin typeface="Palatino Linotype" panose="02040502050505030304" pitchFamily="18" charset="0"/>
                <a:ea typeface="굴림" panose="020B0600000101010101" pitchFamily="34" charset="-127"/>
              </a:rPr>
              <a:t> A</a:t>
            </a:r>
            <a:r>
              <a:rPr kumimoji="1" lang="en-US" altLang="ko-KR" sz="2800" dirty="0">
                <a:latin typeface="Palatino Linotype" panose="02040502050505030304" pitchFamily="18" charset="0"/>
                <a:ea typeface="굴림" panose="020B0600000101010101" pitchFamily="34" charset="-127"/>
              </a:rPr>
              <a:t>: </a:t>
            </a:r>
            <a:r>
              <a:rPr kumimoji="1" lang="ko-KR" altLang="en-US" sz="2800" dirty="0">
                <a:latin typeface="Palatino Linotype" panose="02040502050505030304" pitchFamily="18" charset="0"/>
                <a:ea typeface="굴림" panose="020B0600000101010101" pitchFamily="34" charset="-127"/>
              </a:rPr>
              <a:t> 다음 주에 테니스 시합이 있다면서요</a:t>
            </a:r>
            <a:r>
              <a:rPr kumimoji="1" lang="en-US" altLang="ko-KR" sz="2800" dirty="0">
                <a:latin typeface="Palatino Linotype" panose="02040502050505030304" pitchFamily="18" charset="0"/>
                <a:ea typeface="굴림" panose="020B0600000101010101" pitchFamily="34" charset="-127"/>
              </a:rPr>
              <a:t>? </a:t>
            </a:r>
            <a:endParaRPr kumimoji="1" lang="ko-KR" altLang="en-US" sz="2800" dirty="0">
              <a:latin typeface="Palatino Linotype" panose="02040502050505030304" pitchFamily="18" charset="0"/>
              <a:ea typeface="굴림" panose="020B0600000101010101" pitchFamily="34" charset="-127"/>
            </a:endParaRPr>
          </a:p>
          <a:p>
            <a:pPr eaLnBrk="1" hangingPunct="1"/>
            <a:r>
              <a:rPr kumimoji="1" lang="en-US" altLang="ko-KR" sz="2800" dirty="0" smtClean="0">
                <a:latin typeface="Palatino Linotype" panose="02040502050505030304" pitchFamily="18" charset="0"/>
                <a:ea typeface="굴림" panose="020B0600000101010101" pitchFamily="34" charset="-127"/>
              </a:rPr>
              <a:t> B</a:t>
            </a:r>
            <a:r>
              <a:rPr kumimoji="1" lang="en-US" altLang="ko-KR" sz="2800" dirty="0">
                <a:latin typeface="Palatino Linotype" panose="02040502050505030304" pitchFamily="18" charset="0"/>
                <a:ea typeface="굴림" panose="020B0600000101010101" pitchFamily="34" charset="-127"/>
              </a:rPr>
              <a:t>:  </a:t>
            </a:r>
            <a:r>
              <a:rPr kumimoji="1" lang="en-US" altLang="ko-KR" sz="2800" dirty="0" smtClean="0">
                <a:latin typeface="Palatino Linotype" panose="02040502050505030304" pitchFamily="18" charset="0"/>
                <a:ea typeface="굴림" panose="020B0600000101010101" pitchFamily="34" charset="-127"/>
              </a:rPr>
              <a:t> </a:t>
            </a:r>
            <a:r>
              <a:rPr kumimoji="1" lang="ko-KR" altLang="en-US" sz="2800" dirty="0" smtClean="0">
                <a:latin typeface="Palatino Linotype" panose="02040502050505030304" pitchFamily="18" charset="0"/>
                <a:ea typeface="굴림" panose="020B0600000101010101" pitchFamily="34" charset="-127"/>
              </a:rPr>
              <a:t>네</a:t>
            </a:r>
            <a:r>
              <a:rPr kumimoji="1" lang="en-US" altLang="ko-KR" sz="2800" dirty="0">
                <a:latin typeface="Palatino Linotype" panose="02040502050505030304" pitchFamily="18" charset="0"/>
                <a:ea typeface="굴림" panose="020B0600000101010101" pitchFamily="34" charset="-127"/>
              </a:rPr>
              <a:t>, </a:t>
            </a:r>
            <a:r>
              <a:rPr kumimoji="1" lang="ko-KR" altLang="en-US" sz="2800" dirty="0" smtClean="0">
                <a:latin typeface="Palatino Linotype" panose="02040502050505030304" pitchFamily="18" charset="0"/>
                <a:ea typeface="굴림" panose="020B0600000101010101" pitchFamily="34" charset="-127"/>
              </a:rPr>
              <a:t>그런데 </a:t>
            </a:r>
            <a:r>
              <a:rPr kumimoji="1" lang="ko-KR" altLang="en-US" sz="2800" dirty="0">
                <a:latin typeface="Palatino Linotype" panose="02040502050505030304" pitchFamily="18" charset="0"/>
                <a:ea typeface="굴림" panose="020B0600000101010101" pitchFamily="34" charset="-127"/>
              </a:rPr>
              <a:t>시합에서  </a:t>
            </a:r>
            <a:r>
              <a:rPr kumimoji="1" lang="ko-KR" altLang="en-US" sz="2800" dirty="0">
                <a:solidFill>
                  <a:srgbClr val="0000FF"/>
                </a:solidFill>
                <a:latin typeface="Palatino Linotype" panose="02040502050505030304" pitchFamily="18" charset="0"/>
                <a:ea typeface="굴림" panose="020B0600000101010101" pitchFamily="34" charset="-127"/>
              </a:rPr>
              <a:t>떨어질까 봐</a:t>
            </a:r>
            <a:r>
              <a:rPr kumimoji="1" lang="ko-KR" altLang="en-US" sz="2800" dirty="0">
                <a:latin typeface="Palatino Linotype" panose="02040502050505030304" pitchFamily="18" charset="0"/>
                <a:ea typeface="굴림" panose="020B0600000101010101" pitchFamily="34" charset="-127"/>
              </a:rPr>
              <a:t> 걱정이에요</a:t>
            </a:r>
            <a:r>
              <a:rPr kumimoji="1" lang="en-US" altLang="ko-KR" sz="2800" dirty="0">
                <a:latin typeface="Palatino Linotype" panose="02040502050505030304" pitchFamily="18" charset="0"/>
                <a:ea typeface="굴림" panose="020B0600000101010101" pitchFamily="34" charset="-127"/>
              </a:rPr>
              <a:t>.</a:t>
            </a:r>
            <a:endParaRPr kumimoji="1" lang="en-US" altLang="ko-KR" sz="2800" dirty="0">
              <a:solidFill>
                <a:srgbClr val="3333FF"/>
              </a:solidFill>
              <a:latin typeface="Palatino Linotype" panose="02040502050505030304" pitchFamily="18" charset="0"/>
              <a:ea typeface="굴림" panose="020B0600000101010101" pitchFamily="34" charset="-127"/>
            </a:endParaRPr>
          </a:p>
        </p:txBody>
      </p:sp>
      <p:sp>
        <p:nvSpPr>
          <p:cNvPr id="2" name="TextBox 1">
            <a:extLst>
              <a:ext uri="{FF2B5EF4-FFF2-40B4-BE49-F238E27FC236}">
                <a16:creationId xmlns="" xmlns:a16="http://schemas.microsoft.com/office/drawing/2014/main" id="{3463517D-EBBF-7D46-BB89-1D0DF5AB5217}"/>
              </a:ext>
            </a:extLst>
          </p:cNvPr>
          <p:cNvSpPr txBox="1">
            <a:spLocks noChangeArrowheads="1"/>
          </p:cNvSpPr>
          <p:nvPr/>
        </p:nvSpPr>
        <p:spPr bwMode="auto">
          <a:xfrm>
            <a:off x="1403648" y="4940349"/>
            <a:ext cx="65531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dirty="0">
                <a:latin typeface="Palatino Linotype" panose="02040502050505030304" pitchFamily="18" charset="0"/>
              </a:rPr>
              <a:t>This pattern is used when a person is worried, concerned, or afraid that something might happen. It can be translated as ‘Worrying that…’ or ‘For fear of/that…’</a:t>
            </a:r>
          </a:p>
        </p:txBody>
      </p:sp>
      <p:sp>
        <p:nvSpPr>
          <p:cNvPr id="8" name="TextBox 7">
            <a:extLst>
              <a:ext uri="{FF2B5EF4-FFF2-40B4-BE49-F238E27FC236}">
                <a16:creationId xmlns="" xmlns:a16="http://schemas.microsoft.com/office/drawing/2014/main" id="{AF99E05F-54D5-EC4E-A74A-BBF6141541EF}"/>
              </a:ext>
            </a:extLst>
          </p:cNvPr>
          <p:cNvSpPr txBox="1">
            <a:spLocks noChangeArrowheads="1"/>
          </p:cNvSpPr>
          <p:nvPr/>
        </p:nvSpPr>
        <p:spPr bwMode="auto">
          <a:xfrm rot="10800000" flipV="1">
            <a:off x="5292080" y="378179"/>
            <a:ext cx="28803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sz="2800" dirty="0">
                <a:latin typeface="Palatino Linotype" panose="02040502050505030304" pitchFamily="18" charset="0"/>
              </a:rPr>
              <a:t>‘for fear that…’</a:t>
            </a:r>
          </a:p>
        </p:txBody>
      </p:sp>
      <p:sp>
        <p:nvSpPr>
          <p:cNvPr id="9" name="Google Shape;182;p29">
            <a:extLst>
              <a:ext uri="{FF2B5EF4-FFF2-40B4-BE49-F238E27FC236}">
                <a16:creationId xmlns="" xmlns:a16="http://schemas.microsoft.com/office/drawing/2014/main" id="{AF53C7F0-F733-B54A-AD87-C670F6709273}"/>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0" name="Picture 9">
            <a:extLst>
              <a:ext uri="{FF2B5EF4-FFF2-40B4-BE49-F238E27FC236}">
                <a16:creationId xmlns="" xmlns:a16="http://schemas.microsoft.com/office/drawing/2014/main" id="{2DD02ADA-645E-7A45-8FFC-30C26FED72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55791199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randombar(horizontal)">
                                      <p:cBhvr>
                                        <p:cTn id="7" dur="500"/>
                                        <p:tgtEl>
                                          <p:spTgt spid="3379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3798"/>
                                        </p:tgtEl>
                                        <p:attrNameLst>
                                          <p:attrName>style.visibility</p:attrName>
                                        </p:attrNameLst>
                                      </p:cBhvr>
                                      <p:to>
                                        <p:strVal val="visible"/>
                                      </p:to>
                                    </p:set>
                                    <p:animEffect transition="in" filter="randombar(horizontal)">
                                      <p:cBhvr>
                                        <p:cTn id="12" dur="500"/>
                                        <p:tgtEl>
                                          <p:spTgt spid="3379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animBg="1"/>
      <p:bldP spid="6" grpId="0" animBg="1"/>
      <p:bldP spid="33798" grpId="0" animBg="1"/>
      <p:bldP spid="2"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a:extLst>
              <a:ext uri="{FF2B5EF4-FFF2-40B4-BE49-F238E27FC236}">
                <a16:creationId xmlns="" xmlns:a16="http://schemas.microsoft.com/office/drawing/2014/main" id="{98ADD0BA-3067-804E-B168-9A6EF4F8757C}"/>
              </a:ext>
            </a:extLst>
          </p:cNvPr>
          <p:cNvSpPr txBox="1">
            <a:spLocks noChangeArrowheads="1"/>
          </p:cNvSpPr>
          <p:nvPr/>
        </p:nvSpPr>
        <p:spPr bwMode="auto">
          <a:xfrm>
            <a:off x="1401763" y="804863"/>
            <a:ext cx="172243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가다</a:t>
            </a:r>
          </a:p>
        </p:txBody>
      </p:sp>
      <p:sp>
        <p:nvSpPr>
          <p:cNvPr id="34819" name="Line 5">
            <a:extLst>
              <a:ext uri="{FF2B5EF4-FFF2-40B4-BE49-F238E27FC236}">
                <a16:creationId xmlns="" xmlns:a16="http://schemas.microsoft.com/office/drawing/2014/main" id="{9A0924F5-720A-F34E-86AC-1F5916587128}"/>
              </a:ext>
            </a:extLst>
          </p:cNvPr>
          <p:cNvSpPr>
            <a:spLocks noChangeShapeType="1"/>
          </p:cNvSpPr>
          <p:nvPr/>
        </p:nvSpPr>
        <p:spPr bwMode="auto">
          <a:xfrm>
            <a:off x="3563938" y="1149350"/>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6" name="Text Box 8">
            <a:extLst>
              <a:ext uri="{FF2B5EF4-FFF2-40B4-BE49-F238E27FC236}">
                <a16:creationId xmlns="" xmlns:a16="http://schemas.microsoft.com/office/drawing/2014/main" id="{AA0F7BAF-C4A4-E14E-AF9E-53860C2C7926}"/>
              </a:ext>
            </a:extLst>
          </p:cNvPr>
          <p:cNvSpPr txBox="1">
            <a:spLocks noChangeArrowheads="1"/>
          </p:cNvSpPr>
          <p:nvPr/>
        </p:nvSpPr>
        <p:spPr bwMode="auto">
          <a:xfrm>
            <a:off x="4343400" y="904875"/>
            <a:ext cx="30940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solidFill>
                  <a:srgbClr val="FF0000"/>
                </a:solidFill>
                <a:latin typeface="Palatino Linotype" panose="02040502050505030304" pitchFamily="18" charset="0"/>
                <a:ea typeface="굴림" panose="020B0600000101010101" pitchFamily="34" charset="-127"/>
              </a:rPr>
              <a:t>갈까 봐</a:t>
            </a:r>
            <a:r>
              <a:rPr kumimoji="1" lang="en-US" altLang="ko-KR" sz="3000" dirty="0">
                <a:latin typeface="Palatino Linotype" panose="02040502050505030304" pitchFamily="18" charset="0"/>
                <a:ea typeface="굴림" panose="020B0600000101010101" pitchFamily="34" charset="-127"/>
              </a:rPr>
              <a:t>      </a:t>
            </a:r>
          </a:p>
        </p:txBody>
      </p:sp>
      <p:sp>
        <p:nvSpPr>
          <p:cNvPr id="34821" name="Text Box 9">
            <a:extLst>
              <a:ext uri="{FF2B5EF4-FFF2-40B4-BE49-F238E27FC236}">
                <a16:creationId xmlns="" xmlns:a16="http://schemas.microsoft.com/office/drawing/2014/main" id="{F72721ED-BCC8-4C4D-9AE7-BEEFA6C26D57}"/>
              </a:ext>
            </a:extLst>
          </p:cNvPr>
          <p:cNvSpPr txBox="1">
            <a:spLocks noChangeArrowheads="1"/>
          </p:cNvSpPr>
          <p:nvPr/>
        </p:nvSpPr>
        <p:spPr bwMode="auto">
          <a:xfrm>
            <a:off x="1401763" y="1812925"/>
            <a:ext cx="17224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먹다</a:t>
            </a:r>
          </a:p>
        </p:txBody>
      </p:sp>
      <p:sp>
        <p:nvSpPr>
          <p:cNvPr id="34822" name="Line 10">
            <a:extLst>
              <a:ext uri="{FF2B5EF4-FFF2-40B4-BE49-F238E27FC236}">
                <a16:creationId xmlns="" xmlns:a16="http://schemas.microsoft.com/office/drawing/2014/main" id="{99751075-26D9-B042-AEF5-01A5394F42F6}"/>
              </a:ext>
            </a:extLst>
          </p:cNvPr>
          <p:cNvSpPr>
            <a:spLocks noChangeShapeType="1"/>
          </p:cNvSpPr>
          <p:nvPr/>
        </p:nvSpPr>
        <p:spPr bwMode="auto">
          <a:xfrm>
            <a:off x="3563938" y="2157413"/>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1" name="Text Box 13">
            <a:extLst>
              <a:ext uri="{FF2B5EF4-FFF2-40B4-BE49-F238E27FC236}">
                <a16:creationId xmlns="" xmlns:a16="http://schemas.microsoft.com/office/drawing/2014/main" id="{59C43948-3425-DB48-AE4A-CFD202F41DCB}"/>
              </a:ext>
            </a:extLst>
          </p:cNvPr>
          <p:cNvSpPr txBox="1">
            <a:spLocks noChangeArrowheads="1"/>
          </p:cNvSpPr>
          <p:nvPr/>
        </p:nvSpPr>
        <p:spPr bwMode="auto">
          <a:xfrm>
            <a:off x="4343400" y="1912938"/>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a:latin typeface="Palatino Linotype" panose="02040502050505030304" pitchFamily="18" charset="0"/>
                <a:ea typeface="굴림" panose="020B0600000101010101" pitchFamily="34" charset="-127"/>
              </a:rPr>
              <a:t>먹</a:t>
            </a:r>
            <a:r>
              <a:rPr kumimoji="1" lang="ko-KR" altLang="en-US" sz="3000">
                <a:solidFill>
                  <a:srgbClr val="FF0000"/>
                </a:solidFill>
                <a:latin typeface="Palatino Linotype" panose="02040502050505030304" pitchFamily="18" charset="0"/>
                <a:ea typeface="굴림" panose="020B0600000101010101" pitchFamily="34" charset="-127"/>
              </a:rPr>
              <a:t>을까 봐</a:t>
            </a:r>
            <a:r>
              <a:rPr kumimoji="1" lang="en-US" altLang="ko-KR" sz="3000">
                <a:latin typeface="Palatino Linotype" panose="02040502050505030304" pitchFamily="18" charset="0"/>
                <a:ea typeface="굴림" panose="020B0600000101010101" pitchFamily="34" charset="-127"/>
              </a:rPr>
              <a:t> </a:t>
            </a:r>
          </a:p>
        </p:txBody>
      </p:sp>
      <p:sp>
        <p:nvSpPr>
          <p:cNvPr id="34824" name="Text Box 14">
            <a:extLst>
              <a:ext uri="{FF2B5EF4-FFF2-40B4-BE49-F238E27FC236}">
                <a16:creationId xmlns="" xmlns:a16="http://schemas.microsoft.com/office/drawing/2014/main" id="{F7D12B07-E5A7-674D-8DAD-34D81B4A2962}"/>
              </a:ext>
            </a:extLst>
          </p:cNvPr>
          <p:cNvSpPr txBox="1">
            <a:spLocks noChangeArrowheads="1"/>
          </p:cNvSpPr>
          <p:nvPr/>
        </p:nvSpPr>
        <p:spPr bwMode="auto">
          <a:xfrm>
            <a:off x="1401763" y="2820988"/>
            <a:ext cx="172243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작다</a:t>
            </a:r>
          </a:p>
        </p:txBody>
      </p:sp>
      <p:sp>
        <p:nvSpPr>
          <p:cNvPr id="34825" name="Line 15">
            <a:extLst>
              <a:ext uri="{FF2B5EF4-FFF2-40B4-BE49-F238E27FC236}">
                <a16:creationId xmlns="" xmlns:a16="http://schemas.microsoft.com/office/drawing/2014/main" id="{36D1FD82-FF08-7245-8CBE-520FD2641AE9}"/>
              </a:ext>
            </a:extLst>
          </p:cNvPr>
          <p:cNvSpPr>
            <a:spLocks noChangeShapeType="1"/>
          </p:cNvSpPr>
          <p:nvPr/>
        </p:nvSpPr>
        <p:spPr bwMode="auto">
          <a:xfrm>
            <a:off x="3563938" y="3165475"/>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6" name="Text Box 18">
            <a:extLst>
              <a:ext uri="{FF2B5EF4-FFF2-40B4-BE49-F238E27FC236}">
                <a16:creationId xmlns="" xmlns:a16="http://schemas.microsoft.com/office/drawing/2014/main" id="{424A073E-2A76-6245-850A-5A03C7F19BC1}"/>
              </a:ext>
            </a:extLst>
          </p:cNvPr>
          <p:cNvSpPr txBox="1">
            <a:spLocks noChangeArrowheads="1"/>
          </p:cNvSpPr>
          <p:nvPr/>
        </p:nvSpPr>
        <p:spPr bwMode="auto">
          <a:xfrm>
            <a:off x="4343400" y="2921000"/>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작</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4827" name="Text Box 19">
            <a:extLst>
              <a:ext uri="{FF2B5EF4-FFF2-40B4-BE49-F238E27FC236}">
                <a16:creationId xmlns="" xmlns:a16="http://schemas.microsoft.com/office/drawing/2014/main" id="{BFC00FC9-2C29-F046-9647-814359B23743}"/>
              </a:ext>
            </a:extLst>
          </p:cNvPr>
          <p:cNvSpPr txBox="1">
            <a:spLocks noChangeArrowheads="1"/>
          </p:cNvSpPr>
          <p:nvPr/>
        </p:nvSpPr>
        <p:spPr bwMode="auto">
          <a:xfrm>
            <a:off x="1401763" y="3829050"/>
            <a:ext cx="17224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어렵다</a:t>
            </a:r>
          </a:p>
        </p:txBody>
      </p:sp>
      <p:sp>
        <p:nvSpPr>
          <p:cNvPr id="34828" name="Line 20">
            <a:extLst>
              <a:ext uri="{FF2B5EF4-FFF2-40B4-BE49-F238E27FC236}">
                <a16:creationId xmlns="" xmlns:a16="http://schemas.microsoft.com/office/drawing/2014/main" id="{C20434DD-0D2F-F344-91CA-45FFD74F5E11}"/>
              </a:ext>
            </a:extLst>
          </p:cNvPr>
          <p:cNvSpPr>
            <a:spLocks noChangeShapeType="1"/>
          </p:cNvSpPr>
          <p:nvPr/>
        </p:nvSpPr>
        <p:spPr bwMode="auto">
          <a:xfrm>
            <a:off x="3563938" y="4173538"/>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1" name="Text Box 23">
            <a:extLst>
              <a:ext uri="{FF2B5EF4-FFF2-40B4-BE49-F238E27FC236}">
                <a16:creationId xmlns="" xmlns:a16="http://schemas.microsoft.com/office/drawing/2014/main" id="{01F94CC6-2ED0-9646-ADD7-E9441134B3A3}"/>
              </a:ext>
            </a:extLst>
          </p:cNvPr>
          <p:cNvSpPr txBox="1">
            <a:spLocks noChangeArrowheads="1"/>
          </p:cNvSpPr>
          <p:nvPr/>
        </p:nvSpPr>
        <p:spPr bwMode="auto">
          <a:xfrm>
            <a:off x="4343400" y="3929063"/>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어려</a:t>
            </a:r>
            <a:r>
              <a:rPr kumimoji="1" lang="ko-KR" altLang="en-US" sz="3000" dirty="0">
                <a:solidFill>
                  <a:srgbClr val="FF0000"/>
                </a:solidFill>
                <a:latin typeface="Palatino Linotype" panose="02040502050505030304" pitchFamily="18" charset="0"/>
                <a:ea typeface="굴림" panose="020B0600000101010101" pitchFamily="34" charset="-127"/>
              </a:rPr>
              <a:t>울까 봐</a:t>
            </a:r>
            <a:r>
              <a:rPr kumimoji="1" lang="en-US" altLang="ko-KR" sz="3000" dirty="0">
                <a:latin typeface="Palatino Linotype" panose="02040502050505030304" pitchFamily="18" charset="0"/>
                <a:ea typeface="굴림" panose="020B0600000101010101" pitchFamily="34" charset="-127"/>
              </a:rPr>
              <a:t> </a:t>
            </a:r>
          </a:p>
        </p:txBody>
      </p:sp>
      <p:sp>
        <p:nvSpPr>
          <p:cNvPr id="34830" name="Text Box 24">
            <a:extLst>
              <a:ext uri="{FF2B5EF4-FFF2-40B4-BE49-F238E27FC236}">
                <a16:creationId xmlns="" xmlns:a16="http://schemas.microsoft.com/office/drawing/2014/main" id="{1BBA89E3-4353-5D4E-B50A-9DB4E27145E9}"/>
              </a:ext>
            </a:extLst>
          </p:cNvPr>
          <p:cNvSpPr txBox="1">
            <a:spLocks noChangeArrowheads="1"/>
          </p:cNvSpPr>
          <p:nvPr/>
        </p:nvSpPr>
        <p:spPr bwMode="auto">
          <a:xfrm>
            <a:off x="1401763" y="4837113"/>
            <a:ext cx="172243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떨어지다</a:t>
            </a:r>
          </a:p>
        </p:txBody>
      </p:sp>
      <p:sp>
        <p:nvSpPr>
          <p:cNvPr id="34831" name="Line 25">
            <a:extLst>
              <a:ext uri="{FF2B5EF4-FFF2-40B4-BE49-F238E27FC236}">
                <a16:creationId xmlns="" xmlns:a16="http://schemas.microsoft.com/office/drawing/2014/main" id="{FB93ED99-9235-CF4E-B5DF-939E10795120}"/>
              </a:ext>
            </a:extLst>
          </p:cNvPr>
          <p:cNvSpPr>
            <a:spLocks noChangeShapeType="1"/>
          </p:cNvSpPr>
          <p:nvPr/>
        </p:nvSpPr>
        <p:spPr bwMode="auto">
          <a:xfrm>
            <a:off x="3563938" y="5181600"/>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6" name="Text Box 28">
            <a:extLst>
              <a:ext uri="{FF2B5EF4-FFF2-40B4-BE49-F238E27FC236}">
                <a16:creationId xmlns="" xmlns:a16="http://schemas.microsoft.com/office/drawing/2014/main" id="{DBE7A4BA-1024-3F49-8A32-9E314C50120A}"/>
              </a:ext>
            </a:extLst>
          </p:cNvPr>
          <p:cNvSpPr txBox="1">
            <a:spLocks noChangeArrowheads="1"/>
          </p:cNvSpPr>
          <p:nvPr/>
        </p:nvSpPr>
        <p:spPr bwMode="auto">
          <a:xfrm>
            <a:off x="4343400" y="4937125"/>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떨어</a:t>
            </a:r>
            <a:r>
              <a:rPr kumimoji="1" lang="ko-KR" altLang="en-US" sz="3000" dirty="0">
                <a:solidFill>
                  <a:srgbClr val="FF0000"/>
                </a:solidFill>
                <a:latin typeface="Palatino Linotype" panose="02040502050505030304" pitchFamily="18" charset="0"/>
                <a:ea typeface="굴림" panose="020B0600000101010101" pitchFamily="34" charset="-127"/>
              </a:rPr>
              <a:t>질까 봐</a:t>
            </a:r>
            <a:r>
              <a:rPr kumimoji="1" lang="en-US" altLang="ko-KR" sz="3000" dirty="0">
                <a:latin typeface="Palatino Linotype" panose="02040502050505030304" pitchFamily="18" charset="0"/>
                <a:ea typeface="굴림" panose="020B0600000101010101" pitchFamily="34" charset="-127"/>
              </a:rPr>
              <a:t> </a:t>
            </a:r>
          </a:p>
        </p:txBody>
      </p:sp>
      <p:sp>
        <p:nvSpPr>
          <p:cNvPr id="17" name="Text Box 28">
            <a:extLst>
              <a:ext uri="{FF2B5EF4-FFF2-40B4-BE49-F238E27FC236}">
                <a16:creationId xmlns="" xmlns:a16="http://schemas.microsoft.com/office/drawing/2014/main" id="{89A88F38-D4E1-FC45-B48B-16A48787A0CE}"/>
              </a:ext>
            </a:extLst>
          </p:cNvPr>
          <p:cNvSpPr txBox="1">
            <a:spLocks noChangeArrowheads="1"/>
          </p:cNvSpPr>
          <p:nvPr/>
        </p:nvSpPr>
        <p:spPr bwMode="auto">
          <a:xfrm>
            <a:off x="6804248" y="124064"/>
            <a:ext cx="2232025" cy="1247775"/>
          </a:xfrm>
          <a:prstGeom prst="rect">
            <a:avLst/>
          </a:prstGeom>
          <a:solidFill>
            <a:schemeClr val="bg1">
              <a:lumMod val="95000"/>
            </a:schemeClr>
          </a:solidFill>
          <a:ln>
            <a:solidFill>
              <a:schemeClr val="accent2">
                <a:lumMod val="40000"/>
                <a:lumOff val="60000"/>
              </a:schemeClr>
            </a:solidFill>
          </a:ln>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kumimoji="1" lang="en-US" altLang="ko-KR" sz="3000" dirty="0">
                <a:latin typeface="Palatino Linotype" panose="02040502050505030304" pitchFamily="18" charset="0"/>
                <a:ea typeface="굴림" panose="020B0600000101010101" pitchFamily="34" charset="-127"/>
              </a:rPr>
              <a:t>C-</a:t>
            </a:r>
            <a:r>
              <a:rPr kumimoji="1" lang="ko-KR" altLang="en-US" sz="3000" dirty="0">
                <a:solidFill>
                  <a:srgbClr val="FF0000"/>
                </a:solidFill>
                <a:latin typeface="Palatino Linotype" panose="02040502050505030304" pitchFamily="18" charset="0"/>
                <a:ea typeface="굴림" panose="020B0600000101010101" pitchFamily="34" charset="-127"/>
              </a:rPr>
              <a:t>을까 봐</a:t>
            </a:r>
            <a:endParaRPr kumimoji="1" lang="en-US" altLang="ko-KR" sz="3000" dirty="0">
              <a:solidFill>
                <a:srgbClr val="FF0000"/>
              </a:solidFill>
              <a:latin typeface="Palatino Linotype" panose="02040502050505030304" pitchFamily="18" charset="0"/>
              <a:ea typeface="굴림" panose="020B0600000101010101" pitchFamily="34" charset="-127"/>
            </a:endParaRPr>
          </a:p>
          <a:p>
            <a:pPr eaLnBrk="1" hangingPunct="1">
              <a:spcBef>
                <a:spcPct val="50000"/>
              </a:spcBef>
            </a:pPr>
            <a:r>
              <a:rPr kumimoji="1" lang="en-US" altLang="ko-KR" sz="3000" dirty="0">
                <a:latin typeface="Palatino Linotype" panose="02040502050505030304" pitchFamily="18" charset="0"/>
                <a:ea typeface="굴림" panose="020B0600000101010101" pitchFamily="34" charset="-127"/>
              </a:rPr>
              <a:t>V-</a:t>
            </a:r>
            <a:r>
              <a:rPr kumimoji="1" lang="ko-KR" altLang="en-US" sz="3000" dirty="0" smtClean="0">
                <a:solidFill>
                  <a:srgbClr val="FF0000"/>
                </a:solidFill>
                <a:latin typeface="Palatino Linotype" panose="02040502050505030304" pitchFamily="18" charset="0"/>
                <a:ea typeface="굴림" panose="020B0600000101010101" pitchFamily="34" charset="-127"/>
              </a:rPr>
              <a:t>ㄹ까 봐</a:t>
            </a:r>
            <a:r>
              <a:rPr kumimoji="1" lang="en-US" altLang="ko-KR" sz="3000" dirty="0" smtClean="0">
                <a:latin typeface="Palatino Linotype" panose="02040502050505030304" pitchFamily="18" charset="0"/>
                <a:ea typeface="굴림" panose="020B0600000101010101" pitchFamily="34" charset="-127"/>
              </a:rPr>
              <a:t> </a:t>
            </a:r>
            <a:endParaRPr kumimoji="1" lang="en-US" altLang="ko-KR" sz="3000" dirty="0">
              <a:latin typeface="Palatino Linotype" panose="02040502050505030304" pitchFamily="18" charset="0"/>
              <a:ea typeface="굴림" panose="020B0600000101010101" pitchFamily="34" charset="-127"/>
            </a:endParaRPr>
          </a:p>
        </p:txBody>
      </p:sp>
      <p:sp>
        <p:nvSpPr>
          <p:cNvPr id="18" name="Google Shape;182;p29">
            <a:extLst>
              <a:ext uri="{FF2B5EF4-FFF2-40B4-BE49-F238E27FC236}">
                <a16:creationId xmlns="" xmlns:a16="http://schemas.microsoft.com/office/drawing/2014/main" id="{506CCC4B-E275-D540-8A5D-713E013DE7E2}"/>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9" name="Picture 18">
            <a:extLst>
              <a:ext uri="{FF2B5EF4-FFF2-40B4-BE49-F238E27FC236}">
                <a16:creationId xmlns="" xmlns:a16="http://schemas.microsoft.com/office/drawing/2014/main" id="{2D0D5FE3-5DCF-8941-9014-CD2DA6C6DC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48324095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p:bldP spid="7181" grpId="0"/>
      <p:bldP spid="7186" grpId="0"/>
      <p:bldP spid="7191" grpId="0"/>
      <p:bldP spid="7196" grpId="0"/>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4">
            <a:extLst>
              <a:ext uri="{FF2B5EF4-FFF2-40B4-BE49-F238E27FC236}">
                <a16:creationId xmlns="" xmlns:a16="http://schemas.microsoft.com/office/drawing/2014/main" id="{5AE58786-4C4D-5A48-8D5F-224CC9CA6DF9}"/>
              </a:ext>
            </a:extLst>
          </p:cNvPr>
          <p:cNvSpPr txBox="1">
            <a:spLocks noChangeArrowheads="1"/>
          </p:cNvSpPr>
          <p:nvPr/>
        </p:nvSpPr>
        <p:spPr bwMode="auto">
          <a:xfrm>
            <a:off x="1475656" y="909638"/>
            <a:ext cx="13620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갔어요</a:t>
            </a:r>
          </a:p>
        </p:txBody>
      </p:sp>
      <p:sp>
        <p:nvSpPr>
          <p:cNvPr id="35843" name="Line 5">
            <a:extLst>
              <a:ext uri="{FF2B5EF4-FFF2-40B4-BE49-F238E27FC236}">
                <a16:creationId xmlns="" xmlns:a16="http://schemas.microsoft.com/office/drawing/2014/main" id="{278B16FC-B502-E648-8169-87592C37B6A6}"/>
              </a:ext>
            </a:extLst>
          </p:cNvPr>
          <p:cNvSpPr>
            <a:spLocks noChangeShapeType="1"/>
          </p:cNvSpPr>
          <p:nvPr/>
        </p:nvSpPr>
        <p:spPr bwMode="auto">
          <a:xfrm>
            <a:off x="3779912" y="1124744"/>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6" name="Text Box 8">
            <a:extLst>
              <a:ext uri="{FF2B5EF4-FFF2-40B4-BE49-F238E27FC236}">
                <a16:creationId xmlns="" xmlns:a16="http://schemas.microsoft.com/office/drawing/2014/main" id="{256A0A17-06D5-6B49-86B9-ABCA431D1480}"/>
              </a:ext>
            </a:extLst>
          </p:cNvPr>
          <p:cNvSpPr txBox="1">
            <a:spLocks noChangeArrowheads="1"/>
          </p:cNvSpPr>
          <p:nvPr/>
        </p:nvSpPr>
        <p:spPr bwMode="auto">
          <a:xfrm>
            <a:off x="4343400" y="904875"/>
            <a:ext cx="30940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갔</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5845" name="Text Box 9">
            <a:extLst>
              <a:ext uri="{FF2B5EF4-FFF2-40B4-BE49-F238E27FC236}">
                <a16:creationId xmlns="" xmlns:a16="http://schemas.microsoft.com/office/drawing/2014/main" id="{2E2C4804-CEB4-904B-9724-DC4936CABBB8}"/>
              </a:ext>
            </a:extLst>
          </p:cNvPr>
          <p:cNvSpPr txBox="1">
            <a:spLocks noChangeArrowheads="1"/>
          </p:cNvSpPr>
          <p:nvPr/>
        </p:nvSpPr>
        <p:spPr bwMode="auto">
          <a:xfrm>
            <a:off x="1401763" y="1812925"/>
            <a:ext cx="17224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a:latin typeface="굴림" panose="020B0600000101010101" pitchFamily="34" charset="-127"/>
                <a:ea typeface="굴림" panose="020B0600000101010101" pitchFamily="34" charset="-127"/>
              </a:rPr>
              <a:t>먹었어요</a:t>
            </a:r>
          </a:p>
        </p:txBody>
      </p:sp>
      <p:sp>
        <p:nvSpPr>
          <p:cNvPr id="35846" name="Line 10">
            <a:extLst>
              <a:ext uri="{FF2B5EF4-FFF2-40B4-BE49-F238E27FC236}">
                <a16:creationId xmlns="" xmlns:a16="http://schemas.microsoft.com/office/drawing/2014/main" id="{76B938D2-9ED2-F342-AB13-4462EBDE66E6}"/>
              </a:ext>
            </a:extLst>
          </p:cNvPr>
          <p:cNvSpPr>
            <a:spLocks noChangeShapeType="1"/>
          </p:cNvSpPr>
          <p:nvPr/>
        </p:nvSpPr>
        <p:spPr bwMode="auto">
          <a:xfrm>
            <a:off x="3779912" y="2132807"/>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1" name="Text Box 13">
            <a:extLst>
              <a:ext uri="{FF2B5EF4-FFF2-40B4-BE49-F238E27FC236}">
                <a16:creationId xmlns="" xmlns:a16="http://schemas.microsoft.com/office/drawing/2014/main" id="{FDD32FAB-64B9-7A46-B95E-DEA4DC909309}"/>
              </a:ext>
            </a:extLst>
          </p:cNvPr>
          <p:cNvSpPr txBox="1">
            <a:spLocks noChangeArrowheads="1"/>
          </p:cNvSpPr>
          <p:nvPr/>
        </p:nvSpPr>
        <p:spPr bwMode="auto">
          <a:xfrm>
            <a:off x="4343400" y="1816619"/>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먹었</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5848" name="Text Box 14">
            <a:extLst>
              <a:ext uri="{FF2B5EF4-FFF2-40B4-BE49-F238E27FC236}">
                <a16:creationId xmlns="" xmlns:a16="http://schemas.microsoft.com/office/drawing/2014/main" id="{94EAFEAA-123B-D445-9A03-FD35225CEF29}"/>
              </a:ext>
            </a:extLst>
          </p:cNvPr>
          <p:cNvSpPr txBox="1">
            <a:spLocks noChangeArrowheads="1"/>
          </p:cNvSpPr>
          <p:nvPr/>
        </p:nvSpPr>
        <p:spPr bwMode="auto">
          <a:xfrm>
            <a:off x="1401763" y="2820988"/>
            <a:ext cx="172243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a:latin typeface="굴림" panose="020B0600000101010101" pitchFamily="34" charset="-127"/>
                <a:ea typeface="굴림" panose="020B0600000101010101" pitchFamily="34" charset="-127"/>
              </a:rPr>
              <a:t>작았어요</a:t>
            </a:r>
          </a:p>
        </p:txBody>
      </p:sp>
      <p:sp>
        <p:nvSpPr>
          <p:cNvPr id="35849" name="Line 15">
            <a:extLst>
              <a:ext uri="{FF2B5EF4-FFF2-40B4-BE49-F238E27FC236}">
                <a16:creationId xmlns="" xmlns:a16="http://schemas.microsoft.com/office/drawing/2014/main" id="{22C94605-2A68-3647-B480-82454CEDA902}"/>
              </a:ext>
            </a:extLst>
          </p:cNvPr>
          <p:cNvSpPr>
            <a:spLocks noChangeShapeType="1"/>
          </p:cNvSpPr>
          <p:nvPr/>
        </p:nvSpPr>
        <p:spPr bwMode="auto">
          <a:xfrm>
            <a:off x="3779912" y="3140869"/>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6" name="Text Box 18">
            <a:extLst>
              <a:ext uri="{FF2B5EF4-FFF2-40B4-BE49-F238E27FC236}">
                <a16:creationId xmlns="" xmlns:a16="http://schemas.microsoft.com/office/drawing/2014/main" id="{CADA26FF-BEE6-6646-B88F-D0EA5E2CC52E}"/>
              </a:ext>
            </a:extLst>
          </p:cNvPr>
          <p:cNvSpPr txBox="1">
            <a:spLocks noChangeArrowheads="1"/>
          </p:cNvSpPr>
          <p:nvPr/>
        </p:nvSpPr>
        <p:spPr bwMode="auto">
          <a:xfrm>
            <a:off x="4343400" y="2825750"/>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작았</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5851" name="Text Box 19">
            <a:extLst>
              <a:ext uri="{FF2B5EF4-FFF2-40B4-BE49-F238E27FC236}">
                <a16:creationId xmlns="" xmlns:a16="http://schemas.microsoft.com/office/drawing/2014/main" id="{42A1BBF2-B743-6F4B-B2E8-B49B14476AF7}"/>
              </a:ext>
            </a:extLst>
          </p:cNvPr>
          <p:cNvSpPr txBox="1">
            <a:spLocks noChangeArrowheads="1"/>
          </p:cNvSpPr>
          <p:nvPr/>
        </p:nvSpPr>
        <p:spPr bwMode="auto">
          <a:xfrm>
            <a:off x="1401763" y="3829050"/>
            <a:ext cx="20907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어려웠어요</a:t>
            </a:r>
          </a:p>
        </p:txBody>
      </p:sp>
      <p:sp>
        <p:nvSpPr>
          <p:cNvPr id="35852" name="Line 20">
            <a:extLst>
              <a:ext uri="{FF2B5EF4-FFF2-40B4-BE49-F238E27FC236}">
                <a16:creationId xmlns="" xmlns:a16="http://schemas.microsoft.com/office/drawing/2014/main" id="{40328470-3C0D-F244-99C8-789D364FAC63}"/>
              </a:ext>
            </a:extLst>
          </p:cNvPr>
          <p:cNvSpPr>
            <a:spLocks noChangeShapeType="1"/>
          </p:cNvSpPr>
          <p:nvPr/>
        </p:nvSpPr>
        <p:spPr bwMode="auto">
          <a:xfrm>
            <a:off x="3779912" y="4148932"/>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1" name="Text Box 23">
            <a:extLst>
              <a:ext uri="{FF2B5EF4-FFF2-40B4-BE49-F238E27FC236}">
                <a16:creationId xmlns="" xmlns:a16="http://schemas.microsoft.com/office/drawing/2014/main" id="{A861DE9E-F854-9743-A753-55EEB9DEAC40}"/>
              </a:ext>
            </a:extLst>
          </p:cNvPr>
          <p:cNvSpPr txBox="1">
            <a:spLocks noChangeArrowheads="1"/>
          </p:cNvSpPr>
          <p:nvPr/>
        </p:nvSpPr>
        <p:spPr bwMode="auto">
          <a:xfrm>
            <a:off x="4343400" y="3839932"/>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어려웠</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5854" name="Text Box 24">
            <a:extLst>
              <a:ext uri="{FF2B5EF4-FFF2-40B4-BE49-F238E27FC236}">
                <a16:creationId xmlns="" xmlns:a16="http://schemas.microsoft.com/office/drawing/2014/main" id="{94C30C07-2192-6845-85AF-AFC21B02639C}"/>
              </a:ext>
            </a:extLst>
          </p:cNvPr>
          <p:cNvSpPr txBox="1">
            <a:spLocks noChangeArrowheads="1"/>
          </p:cNvSpPr>
          <p:nvPr/>
        </p:nvSpPr>
        <p:spPr bwMode="auto">
          <a:xfrm>
            <a:off x="1394411" y="4837113"/>
            <a:ext cx="21621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떨어졌어요</a:t>
            </a:r>
          </a:p>
        </p:txBody>
      </p:sp>
      <p:sp>
        <p:nvSpPr>
          <p:cNvPr id="35855" name="Line 25">
            <a:extLst>
              <a:ext uri="{FF2B5EF4-FFF2-40B4-BE49-F238E27FC236}">
                <a16:creationId xmlns="" xmlns:a16="http://schemas.microsoft.com/office/drawing/2014/main" id="{14915709-5ACF-154B-9F26-B2E2D9DC0E85}"/>
              </a:ext>
            </a:extLst>
          </p:cNvPr>
          <p:cNvSpPr>
            <a:spLocks noChangeShapeType="1"/>
          </p:cNvSpPr>
          <p:nvPr/>
        </p:nvSpPr>
        <p:spPr bwMode="auto">
          <a:xfrm>
            <a:off x="3779912" y="5156994"/>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6" name="Text Box 28">
            <a:extLst>
              <a:ext uri="{FF2B5EF4-FFF2-40B4-BE49-F238E27FC236}">
                <a16:creationId xmlns="" xmlns:a16="http://schemas.microsoft.com/office/drawing/2014/main" id="{6B505975-5E22-DE44-B1D4-A5C8511E45C9}"/>
              </a:ext>
            </a:extLst>
          </p:cNvPr>
          <p:cNvSpPr txBox="1">
            <a:spLocks noChangeArrowheads="1"/>
          </p:cNvSpPr>
          <p:nvPr/>
        </p:nvSpPr>
        <p:spPr bwMode="auto">
          <a:xfrm>
            <a:off x="4343400" y="4841875"/>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떨어졌</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cxnSp>
        <p:nvCxnSpPr>
          <p:cNvPr id="3" name="Straight Connector 2">
            <a:extLst>
              <a:ext uri="{FF2B5EF4-FFF2-40B4-BE49-F238E27FC236}">
                <a16:creationId xmlns="" xmlns:a16="http://schemas.microsoft.com/office/drawing/2014/main" id="{B86F74B9-E700-B54B-9D70-4E0E35720FAE}"/>
              </a:ext>
            </a:extLst>
          </p:cNvPr>
          <p:cNvCxnSpPr/>
          <p:nvPr/>
        </p:nvCxnSpPr>
        <p:spPr>
          <a:xfrm>
            <a:off x="1982068" y="1009650"/>
            <a:ext cx="719138" cy="363538"/>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EFC83827-C111-6C4A-A703-AE67087FE589}"/>
              </a:ext>
            </a:extLst>
          </p:cNvPr>
          <p:cNvCxnSpPr/>
          <p:nvPr/>
        </p:nvCxnSpPr>
        <p:spPr>
          <a:xfrm>
            <a:off x="2268538" y="1931988"/>
            <a:ext cx="719137" cy="36353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Google Shape;182;p29">
            <a:extLst>
              <a:ext uri="{FF2B5EF4-FFF2-40B4-BE49-F238E27FC236}">
                <a16:creationId xmlns="" xmlns:a16="http://schemas.microsoft.com/office/drawing/2014/main" id="{001981CA-5110-4442-B2D9-DCB7175DDDB4}"/>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21" name="Picture 20">
            <a:extLst>
              <a:ext uri="{FF2B5EF4-FFF2-40B4-BE49-F238E27FC236}">
                <a16:creationId xmlns="" xmlns:a16="http://schemas.microsoft.com/office/drawing/2014/main" id="{F80A640C-9A98-9740-9D12-9166A19A1F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78602074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8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8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9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p:bldP spid="7181" grpId="0"/>
      <p:bldP spid="7186" grpId="0"/>
      <p:bldP spid="7191" grpId="0"/>
      <p:bldP spid="719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C411F700-7CBC-BA44-A596-4DA2AB049F9F}"/>
              </a:ext>
            </a:extLst>
          </p:cNvPr>
          <p:cNvSpPr txBox="1"/>
          <p:nvPr/>
        </p:nvSpPr>
        <p:spPr>
          <a:xfrm>
            <a:off x="130449" y="610102"/>
            <a:ext cx="9001124" cy="4924425"/>
          </a:xfrm>
          <a:prstGeom prst="rect">
            <a:avLst/>
          </a:prstGeom>
          <a:noFill/>
        </p:spPr>
        <p:txBody>
          <a:bodyPr wrap="square">
            <a:spAutoFit/>
          </a:bodyPr>
          <a:lstStyle/>
          <a:p>
            <a:pPr>
              <a:spcBef>
                <a:spcPts val="300"/>
              </a:spcBef>
              <a:spcAft>
                <a:spcPts val="300"/>
              </a:spcAft>
              <a:defRPr/>
            </a:pPr>
            <a:r>
              <a:rPr lang="en-US" altLang="ko-KR" sz="2400" dirty="0"/>
              <a:t>1.	Q: </a:t>
            </a:r>
            <a:r>
              <a:rPr lang="ko-KR" altLang="en-US" sz="2400" dirty="0"/>
              <a:t>왜 우산을 가져 왔어요</a:t>
            </a:r>
            <a:r>
              <a:rPr lang="en-US" altLang="ko-KR" sz="2400" dirty="0"/>
              <a:t>?</a:t>
            </a:r>
          </a:p>
          <a:p>
            <a:pPr>
              <a:spcBef>
                <a:spcPts val="300"/>
              </a:spcBef>
              <a:spcAft>
                <a:spcPts val="300"/>
              </a:spcAft>
              <a:defRPr/>
            </a:pPr>
            <a:r>
              <a:rPr lang="en-US" altLang="ko-KR" sz="2400" dirty="0"/>
              <a:t>	A: </a:t>
            </a:r>
            <a:r>
              <a:rPr lang="ko-KR" altLang="en-US" sz="2400" dirty="0"/>
              <a:t>저녁에 비가 </a:t>
            </a:r>
            <a:r>
              <a:rPr lang="en-US" altLang="ko-KR" sz="2400" dirty="0"/>
              <a:t>[</a:t>
            </a:r>
            <a:r>
              <a:rPr lang="ko-KR" altLang="en-US" sz="2400" dirty="0"/>
              <a:t>오다</a:t>
            </a:r>
            <a:r>
              <a:rPr lang="en-US" altLang="ko-KR" sz="2400" dirty="0"/>
              <a:t>]________ </a:t>
            </a:r>
            <a:r>
              <a:rPr lang="ko-KR" altLang="en-US" sz="2400" dirty="0"/>
              <a:t>가져 왔어요</a:t>
            </a:r>
            <a:r>
              <a:rPr lang="en-US" altLang="ko-KR" sz="2400" dirty="0" smtClean="0"/>
              <a:t>.</a:t>
            </a:r>
          </a:p>
          <a:p>
            <a:pPr>
              <a:spcBef>
                <a:spcPts val="300"/>
              </a:spcBef>
              <a:spcAft>
                <a:spcPts val="300"/>
              </a:spcAft>
              <a:defRPr/>
            </a:pPr>
            <a:endParaRPr lang="en-US" altLang="ko-KR" sz="2400" dirty="0"/>
          </a:p>
          <a:p>
            <a:pPr marL="514350" indent="-514350">
              <a:spcBef>
                <a:spcPts val="300"/>
              </a:spcBef>
              <a:spcAft>
                <a:spcPts val="300"/>
              </a:spcAft>
              <a:buFontTx/>
              <a:buAutoNum type="arabicPeriod" startAt="2"/>
              <a:defRPr/>
            </a:pPr>
            <a:r>
              <a:rPr lang="en-US" altLang="ko-KR" sz="2400" dirty="0"/>
              <a:t>    Q: </a:t>
            </a:r>
            <a:r>
              <a:rPr lang="ko-KR" altLang="en-US" sz="2400" dirty="0"/>
              <a:t>왜 밥을 조금만 드세요</a:t>
            </a:r>
            <a:r>
              <a:rPr lang="en-US" altLang="ko-KR" sz="2400" dirty="0"/>
              <a:t>?</a:t>
            </a:r>
          </a:p>
          <a:p>
            <a:pPr>
              <a:spcBef>
                <a:spcPts val="300"/>
              </a:spcBef>
              <a:spcAft>
                <a:spcPts val="300"/>
              </a:spcAft>
              <a:defRPr/>
            </a:pPr>
            <a:r>
              <a:rPr lang="en-US" altLang="ko-KR" sz="2400" dirty="0"/>
              <a:t>	A: </a:t>
            </a:r>
            <a:r>
              <a:rPr lang="ko-KR" altLang="en-US" sz="2400" dirty="0"/>
              <a:t>살이 </a:t>
            </a:r>
            <a:r>
              <a:rPr lang="en-US" altLang="ko-KR" sz="2400" dirty="0"/>
              <a:t>[</a:t>
            </a:r>
            <a:r>
              <a:rPr lang="ko-KR" altLang="en-US" sz="2400" dirty="0"/>
              <a:t>찌다</a:t>
            </a:r>
            <a:r>
              <a:rPr lang="en-US" altLang="ko-KR" sz="2400" dirty="0"/>
              <a:t>]________  </a:t>
            </a:r>
            <a:r>
              <a:rPr lang="ko-KR" altLang="en-US" sz="2400" dirty="0"/>
              <a:t>조금만 먹어요</a:t>
            </a:r>
            <a:r>
              <a:rPr lang="en-US" altLang="ko-KR" sz="2400" dirty="0" smtClean="0"/>
              <a:t>.</a:t>
            </a:r>
          </a:p>
          <a:p>
            <a:pPr>
              <a:spcBef>
                <a:spcPts val="300"/>
              </a:spcBef>
              <a:spcAft>
                <a:spcPts val="300"/>
              </a:spcAft>
              <a:defRPr/>
            </a:pPr>
            <a:endParaRPr lang="en-US" altLang="ko-KR" sz="2400" dirty="0"/>
          </a:p>
          <a:p>
            <a:pPr>
              <a:spcBef>
                <a:spcPts val="300"/>
              </a:spcBef>
              <a:spcAft>
                <a:spcPts val="300"/>
              </a:spcAft>
              <a:defRPr/>
            </a:pPr>
            <a:r>
              <a:rPr lang="en-US" altLang="ko-KR" sz="2400" dirty="0"/>
              <a:t>3.	Q: </a:t>
            </a:r>
            <a:r>
              <a:rPr lang="ko-KR" altLang="en-US" sz="2400" dirty="0"/>
              <a:t>시험 잘 봤어요</a:t>
            </a:r>
            <a:r>
              <a:rPr lang="en-US" altLang="ko-KR" sz="2400" dirty="0"/>
              <a:t>?</a:t>
            </a:r>
          </a:p>
          <a:p>
            <a:pPr>
              <a:spcBef>
                <a:spcPts val="300"/>
              </a:spcBef>
              <a:spcAft>
                <a:spcPts val="300"/>
              </a:spcAft>
              <a:defRPr/>
            </a:pPr>
            <a:r>
              <a:rPr lang="en-US" altLang="ko-KR" sz="2400" dirty="0"/>
              <a:t>	A: </a:t>
            </a:r>
            <a:r>
              <a:rPr lang="ko-KR" altLang="en-US" sz="2400" dirty="0"/>
              <a:t>네</a:t>
            </a:r>
            <a:r>
              <a:rPr lang="en-US" altLang="ko-KR" sz="2400" dirty="0"/>
              <a:t>, </a:t>
            </a:r>
            <a:r>
              <a:rPr lang="ko-KR" altLang="en-US" sz="2400" dirty="0"/>
              <a:t>그런데 </a:t>
            </a:r>
            <a:r>
              <a:rPr lang="en-US" altLang="ko-KR" sz="2400" dirty="0"/>
              <a:t>B</a:t>
            </a:r>
            <a:r>
              <a:rPr lang="ko-KR" altLang="en-US" sz="2400" dirty="0"/>
              <a:t>를 </a:t>
            </a:r>
            <a:r>
              <a:rPr lang="en-US" altLang="ko-KR" sz="2400" dirty="0"/>
              <a:t>[</a:t>
            </a:r>
            <a:r>
              <a:rPr lang="ko-KR" altLang="en-US" sz="2400" dirty="0"/>
              <a:t>받다</a:t>
            </a:r>
            <a:r>
              <a:rPr lang="en-US" altLang="ko-KR" sz="2400" dirty="0"/>
              <a:t>]________ </a:t>
            </a:r>
            <a:r>
              <a:rPr lang="ko-KR" altLang="en-US" sz="2400" dirty="0"/>
              <a:t>걱정이에요</a:t>
            </a:r>
            <a:r>
              <a:rPr lang="en-US" altLang="ko-KR" sz="2400" dirty="0" smtClean="0"/>
              <a:t>.</a:t>
            </a:r>
          </a:p>
          <a:p>
            <a:pPr>
              <a:spcBef>
                <a:spcPts val="300"/>
              </a:spcBef>
              <a:spcAft>
                <a:spcPts val="300"/>
              </a:spcAft>
              <a:defRPr/>
            </a:pPr>
            <a:endParaRPr lang="en-US" altLang="ko-KR" sz="2400" dirty="0"/>
          </a:p>
          <a:p>
            <a:pPr>
              <a:spcBef>
                <a:spcPts val="300"/>
              </a:spcBef>
              <a:spcAft>
                <a:spcPts val="300"/>
              </a:spcAft>
              <a:defRPr/>
            </a:pPr>
            <a:r>
              <a:rPr lang="en-US" altLang="ko-KR" sz="2400" dirty="0"/>
              <a:t>4.	Q: </a:t>
            </a:r>
            <a:r>
              <a:rPr lang="ko-KR" altLang="en-US" sz="2400" dirty="0"/>
              <a:t>내일 등산 간다면서요</a:t>
            </a:r>
            <a:r>
              <a:rPr lang="en-US" altLang="ko-KR" sz="2400" dirty="0"/>
              <a:t>?</a:t>
            </a:r>
          </a:p>
          <a:p>
            <a:pPr>
              <a:spcBef>
                <a:spcPts val="300"/>
              </a:spcBef>
              <a:spcAft>
                <a:spcPts val="300"/>
              </a:spcAft>
              <a:defRPr/>
            </a:pPr>
            <a:r>
              <a:rPr lang="en-US" altLang="ko-KR" sz="2400" dirty="0"/>
              <a:t>	A: </a:t>
            </a:r>
            <a:r>
              <a:rPr lang="ko-KR" altLang="en-US" sz="2400" dirty="0"/>
              <a:t>네</a:t>
            </a:r>
            <a:r>
              <a:rPr lang="en-US" altLang="ko-KR" sz="2400" dirty="0"/>
              <a:t>, </a:t>
            </a:r>
            <a:r>
              <a:rPr lang="ko-KR" altLang="en-US" sz="2400" dirty="0"/>
              <a:t>그런데 날씨가 </a:t>
            </a:r>
            <a:r>
              <a:rPr lang="en-US" altLang="ko-KR" sz="2400" dirty="0"/>
              <a:t>[</a:t>
            </a:r>
            <a:r>
              <a:rPr lang="ko-KR" altLang="en-US" sz="2400" dirty="0"/>
              <a:t>나쁘다</a:t>
            </a:r>
            <a:r>
              <a:rPr lang="en-US" altLang="ko-KR" sz="2400" dirty="0"/>
              <a:t>]________ </a:t>
            </a:r>
            <a:r>
              <a:rPr lang="ko-KR" altLang="en-US" sz="2400" dirty="0"/>
              <a:t>걱정돼요</a:t>
            </a:r>
            <a:r>
              <a:rPr lang="en-US" altLang="ko-KR" sz="2400" dirty="0" smtClean="0"/>
              <a:t>.</a:t>
            </a:r>
            <a:endParaRPr lang="en-US" altLang="ko-KR" sz="2400" dirty="0"/>
          </a:p>
        </p:txBody>
      </p:sp>
      <p:sp>
        <p:nvSpPr>
          <p:cNvPr id="5" name="TextBox 4">
            <a:extLst>
              <a:ext uri="{FF2B5EF4-FFF2-40B4-BE49-F238E27FC236}">
                <a16:creationId xmlns="" xmlns:a16="http://schemas.microsoft.com/office/drawing/2014/main" id="{DB655CA2-5E22-3E44-A240-47F161924E2F}"/>
              </a:ext>
            </a:extLst>
          </p:cNvPr>
          <p:cNvSpPr txBox="1">
            <a:spLocks noChangeArrowheads="1"/>
          </p:cNvSpPr>
          <p:nvPr/>
        </p:nvSpPr>
        <p:spPr bwMode="auto">
          <a:xfrm>
            <a:off x="3996010" y="941301"/>
            <a:ext cx="13681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ko-KR" altLang="en-US" sz="2400" dirty="0">
                <a:solidFill>
                  <a:srgbClr val="FF0000"/>
                </a:solidFill>
              </a:rPr>
              <a:t>올까 봐</a:t>
            </a:r>
            <a:endParaRPr lang="en-US" altLang="en-US" sz="2400" dirty="0">
              <a:solidFill>
                <a:srgbClr val="FF0000"/>
              </a:solidFill>
            </a:endParaRPr>
          </a:p>
        </p:txBody>
      </p:sp>
      <p:sp>
        <p:nvSpPr>
          <p:cNvPr id="6" name="TextBox 5">
            <a:extLst>
              <a:ext uri="{FF2B5EF4-FFF2-40B4-BE49-F238E27FC236}">
                <a16:creationId xmlns="" xmlns:a16="http://schemas.microsoft.com/office/drawing/2014/main" id="{92D42CEB-D511-3041-8208-16CEAE8ABE1B}"/>
              </a:ext>
            </a:extLst>
          </p:cNvPr>
          <p:cNvSpPr txBox="1">
            <a:spLocks noChangeArrowheads="1"/>
          </p:cNvSpPr>
          <p:nvPr/>
        </p:nvSpPr>
        <p:spPr bwMode="auto">
          <a:xfrm>
            <a:off x="3028550" y="2274812"/>
            <a:ext cx="15843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ko-KR" altLang="en-US" sz="2400" dirty="0">
                <a:solidFill>
                  <a:srgbClr val="FF0000"/>
                </a:solidFill>
              </a:rPr>
              <a:t>찔까 봐</a:t>
            </a:r>
            <a:endParaRPr lang="en-US" altLang="en-US" sz="2400" dirty="0">
              <a:solidFill>
                <a:srgbClr val="FF0000"/>
              </a:solidFill>
            </a:endParaRPr>
          </a:p>
        </p:txBody>
      </p:sp>
      <p:sp>
        <p:nvSpPr>
          <p:cNvPr id="7" name="TextBox 6">
            <a:extLst>
              <a:ext uri="{FF2B5EF4-FFF2-40B4-BE49-F238E27FC236}">
                <a16:creationId xmlns="" xmlns:a16="http://schemas.microsoft.com/office/drawing/2014/main" id="{EE21EF5B-E297-214A-8A65-18B5084BFAAB}"/>
              </a:ext>
            </a:extLst>
          </p:cNvPr>
          <p:cNvSpPr txBox="1">
            <a:spLocks noChangeArrowheads="1"/>
          </p:cNvSpPr>
          <p:nvPr/>
        </p:nvSpPr>
        <p:spPr bwMode="auto">
          <a:xfrm>
            <a:off x="4337024" y="3547125"/>
            <a:ext cx="15203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ko-KR" altLang="en-US" sz="2400" dirty="0">
                <a:solidFill>
                  <a:srgbClr val="FF0000"/>
                </a:solidFill>
              </a:rPr>
              <a:t>받을까 봐</a:t>
            </a:r>
            <a:endParaRPr lang="en-US" altLang="en-US" sz="2400" dirty="0">
              <a:solidFill>
                <a:srgbClr val="FF0000"/>
              </a:solidFill>
            </a:endParaRPr>
          </a:p>
        </p:txBody>
      </p:sp>
      <p:sp>
        <p:nvSpPr>
          <p:cNvPr id="8" name="TextBox 7">
            <a:extLst>
              <a:ext uri="{FF2B5EF4-FFF2-40B4-BE49-F238E27FC236}">
                <a16:creationId xmlns="" xmlns:a16="http://schemas.microsoft.com/office/drawing/2014/main" id="{2D820832-679C-F34D-92AA-BE015E986261}"/>
              </a:ext>
            </a:extLst>
          </p:cNvPr>
          <p:cNvSpPr txBox="1">
            <a:spLocks noChangeArrowheads="1"/>
          </p:cNvSpPr>
          <p:nvPr/>
        </p:nvSpPr>
        <p:spPr bwMode="auto">
          <a:xfrm>
            <a:off x="5041982" y="4914880"/>
            <a:ext cx="15549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ko-KR" altLang="en-US" sz="2400" dirty="0">
                <a:solidFill>
                  <a:srgbClr val="FF0000"/>
                </a:solidFill>
              </a:rPr>
              <a:t>나쁠까 봐</a:t>
            </a:r>
            <a:endParaRPr lang="en-US" altLang="en-US" sz="2400" dirty="0">
              <a:solidFill>
                <a:srgbClr val="FF0000"/>
              </a:solidFill>
            </a:endParaRPr>
          </a:p>
        </p:txBody>
      </p:sp>
      <p:sp>
        <p:nvSpPr>
          <p:cNvPr id="9" name="Google Shape;182;p29">
            <a:extLst>
              <a:ext uri="{FF2B5EF4-FFF2-40B4-BE49-F238E27FC236}">
                <a16:creationId xmlns="" xmlns:a16="http://schemas.microsoft.com/office/drawing/2014/main" id="{61E11C87-16A7-C742-8A32-DFA25E11116F}"/>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0" name="Picture 9">
            <a:extLst>
              <a:ext uri="{FF2B5EF4-FFF2-40B4-BE49-F238E27FC236}">
                <a16:creationId xmlns="" xmlns:a16="http://schemas.microsoft.com/office/drawing/2014/main" id="{8C65789B-2C8E-4748-BFDA-30313FA4D8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218414292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 xmlns:a16="http://schemas.microsoft.com/office/drawing/2014/main" id="{A88F16F1-D7E2-754C-B938-E9CFA11FE282}"/>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3" name="Picture 2" descr="A screenshot of a cell phone&#10;&#10;Description automatically generated">
            <a:extLst>
              <a:ext uri="{FF2B5EF4-FFF2-40B4-BE49-F238E27FC236}">
                <a16:creationId xmlns="" xmlns:a16="http://schemas.microsoft.com/office/drawing/2014/main" id="{7425286C-D38C-C14E-9DA6-EFE750B4D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26108"/>
            <a:ext cx="8496944" cy="5987546"/>
          </a:xfrm>
          <a:prstGeom prst="rect">
            <a:avLst/>
          </a:prstGeom>
        </p:spPr>
        <p:style>
          <a:lnRef idx="1">
            <a:schemeClr val="accent1"/>
          </a:lnRef>
          <a:fillRef idx="2">
            <a:schemeClr val="accent1"/>
          </a:fillRef>
          <a:effectRef idx="1">
            <a:schemeClr val="accent1"/>
          </a:effectRef>
          <a:fontRef idx="minor">
            <a:schemeClr val="dk1"/>
          </a:fontRef>
        </p:style>
      </p:pic>
      <p:sp>
        <p:nvSpPr>
          <p:cNvPr id="4" name="TextBox 3">
            <a:extLst>
              <a:ext uri="{FF2B5EF4-FFF2-40B4-BE49-F238E27FC236}">
                <a16:creationId xmlns="" xmlns:a16="http://schemas.microsoft.com/office/drawing/2014/main" id="{C366A23F-C43C-8347-83E7-C2A1FAA19B55}"/>
              </a:ext>
            </a:extLst>
          </p:cNvPr>
          <p:cNvSpPr txBox="1"/>
          <p:nvPr/>
        </p:nvSpPr>
        <p:spPr>
          <a:xfrm>
            <a:off x="5168895" y="3284984"/>
            <a:ext cx="1440160" cy="369332"/>
          </a:xfrm>
          <a:prstGeom prst="rect">
            <a:avLst/>
          </a:prstGeom>
          <a:noFill/>
        </p:spPr>
        <p:txBody>
          <a:bodyPr wrap="square" rtlCol="0">
            <a:spAutoFit/>
          </a:bodyPr>
          <a:lstStyle/>
          <a:p>
            <a:r>
              <a:rPr lang="ko-KR" altLang="en-US" dirty="0">
                <a:solidFill>
                  <a:srgbClr val="FF0000"/>
                </a:solidFill>
              </a:rPr>
              <a:t>일어날까 봐</a:t>
            </a:r>
            <a:endParaRPr lang="en-US" dirty="0">
              <a:solidFill>
                <a:srgbClr val="FF0000"/>
              </a:solidFill>
            </a:endParaRPr>
          </a:p>
        </p:txBody>
      </p:sp>
      <p:sp>
        <p:nvSpPr>
          <p:cNvPr id="7" name="TextBox 6">
            <a:extLst>
              <a:ext uri="{FF2B5EF4-FFF2-40B4-BE49-F238E27FC236}">
                <a16:creationId xmlns="" xmlns:a16="http://schemas.microsoft.com/office/drawing/2014/main" id="{FA9531B2-999B-5845-ADB8-E275A6715B1C}"/>
              </a:ext>
            </a:extLst>
          </p:cNvPr>
          <p:cNvSpPr txBox="1"/>
          <p:nvPr/>
        </p:nvSpPr>
        <p:spPr>
          <a:xfrm>
            <a:off x="5202059" y="4354689"/>
            <a:ext cx="1368152" cy="369332"/>
          </a:xfrm>
          <a:prstGeom prst="rect">
            <a:avLst/>
          </a:prstGeom>
          <a:noFill/>
        </p:spPr>
        <p:txBody>
          <a:bodyPr wrap="square" rtlCol="0">
            <a:spAutoFit/>
          </a:bodyPr>
          <a:lstStyle/>
          <a:p>
            <a:r>
              <a:rPr lang="ko-KR" altLang="en-US" dirty="0">
                <a:solidFill>
                  <a:srgbClr val="FF0000"/>
                </a:solidFill>
              </a:rPr>
              <a:t>추울까 봐</a:t>
            </a:r>
            <a:endParaRPr lang="en-US" dirty="0">
              <a:solidFill>
                <a:srgbClr val="FF0000"/>
              </a:solidFill>
            </a:endParaRPr>
          </a:p>
        </p:txBody>
      </p:sp>
      <p:sp>
        <p:nvSpPr>
          <p:cNvPr id="8" name="TextBox 7">
            <a:extLst>
              <a:ext uri="{FF2B5EF4-FFF2-40B4-BE49-F238E27FC236}">
                <a16:creationId xmlns="" xmlns:a16="http://schemas.microsoft.com/office/drawing/2014/main" id="{3B06FBF7-1256-094C-A8EB-DD4F16269A0C}"/>
              </a:ext>
            </a:extLst>
          </p:cNvPr>
          <p:cNvSpPr txBox="1"/>
          <p:nvPr/>
        </p:nvSpPr>
        <p:spPr>
          <a:xfrm>
            <a:off x="4652546" y="5444286"/>
            <a:ext cx="1944216" cy="338554"/>
          </a:xfrm>
          <a:prstGeom prst="rect">
            <a:avLst/>
          </a:prstGeom>
          <a:noFill/>
        </p:spPr>
        <p:txBody>
          <a:bodyPr wrap="square" rtlCol="0">
            <a:spAutoFit/>
          </a:bodyPr>
          <a:lstStyle/>
          <a:p>
            <a:r>
              <a:rPr lang="ko-KR" altLang="en-US" sz="1600" dirty="0">
                <a:solidFill>
                  <a:srgbClr val="FF0000"/>
                </a:solidFill>
              </a:rPr>
              <a:t>많이 틀렸을까 봐</a:t>
            </a:r>
            <a:endParaRPr lang="en-US" sz="1600" dirty="0">
              <a:solidFill>
                <a:srgbClr val="FF0000"/>
              </a:solidFill>
            </a:endParaRPr>
          </a:p>
        </p:txBody>
      </p:sp>
    </p:spTree>
    <p:extLst>
      <p:ext uri="{BB962C8B-B14F-4D97-AF65-F5344CB8AC3E}">
        <p14:creationId xmlns:p14="http://schemas.microsoft.com/office/powerpoint/2010/main" val="91413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 xmlns:a16="http://schemas.microsoft.com/office/drawing/2014/main" id="{81314272-7F20-3B41-9BF0-FD762755AF93}"/>
              </a:ext>
            </a:extLst>
          </p:cNvPr>
          <p:cNvSpPr>
            <a:spLocks noGrp="1"/>
          </p:cNvSpPr>
          <p:nvPr>
            <p:ph type="title"/>
          </p:nvPr>
        </p:nvSpPr>
        <p:spPr>
          <a:xfrm>
            <a:off x="514701" y="312451"/>
            <a:ext cx="8229600" cy="634082"/>
          </a:xfrm>
          <a:ln>
            <a:noFill/>
          </a:ln>
        </p:spPr>
        <p:style>
          <a:lnRef idx="1">
            <a:schemeClr val="accent6"/>
          </a:lnRef>
          <a:fillRef idx="2">
            <a:schemeClr val="accent6"/>
          </a:fillRef>
          <a:effectRef idx="1">
            <a:schemeClr val="accent6"/>
          </a:effectRef>
          <a:fontRef idx="minor">
            <a:schemeClr val="dk1"/>
          </a:fontRef>
        </p:style>
        <p:txBody>
          <a:bodyPr/>
          <a:lstStyle/>
          <a:p>
            <a:r>
              <a:rPr lang="en-US" altLang="ko-KR" sz="2800" dirty="0"/>
              <a:t>      </a:t>
            </a:r>
            <a:r>
              <a:rPr lang="ko-KR" altLang="en-US" sz="2800" dirty="0"/>
              <a:t>문법 및 표현</a:t>
            </a:r>
            <a:r>
              <a:rPr lang="en-US" altLang="ko-KR" sz="2800" dirty="0"/>
              <a:t>      </a:t>
            </a:r>
            <a:r>
              <a:rPr lang="en-US" altLang="ko-KR" sz="2400" dirty="0"/>
              <a:t>P</a:t>
            </a:r>
            <a:r>
              <a:rPr lang="en-US" altLang="ko-KR" sz="2400" dirty="0" smtClean="0"/>
              <a:t>. 39</a:t>
            </a:r>
            <a:endParaRPr lang="en-US" sz="2400" dirty="0"/>
          </a:p>
        </p:txBody>
      </p:sp>
      <p:sp>
        <p:nvSpPr>
          <p:cNvPr id="8" name="Google Shape;182;p29">
            <a:extLst>
              <a:ext uri="{FF2B5EF4-FFF2-40B4-BE49-F238E27FC236}">
                <a16:creationId xmlns="" xmlns:a16="http://schemas.microsoft.com/office/drawing/2014/main" id="{63CD9E03-9D2C-C047-9CD2-9F2F9DE62585}"/>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3" name="Picture 2" descr="A screenshot of a cell phone&#10;&#10;Description automatically generated">
            <a:extLst>
              <a:ext uri="{FF2B5EF4-FFF2-40B4-BE49-F238E27FC236}">
                <a16:creationId xmlns="" xmlns:a16="http://schemas.microsoft.com/office/drawing/2014/main" id="{D1270ABE-A42F-9D4F-92C7-A5244EB968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514" y="1105837"/>
            <a:ext cx="8669974" cy="5063744"/>
          </a:xfrm>
          <a:prstGeom prst="rect">
            <a:avLst/>
          </a:prstGeom>
        </p:spPr>
      </p:pic>
    </p:spTree>
    <p:extLst>
      <p:ext uri="{BB962C8B-B14F-4D97-AF65-F5344CB8AC3E}">
        <p14:creationId xmlns:p14="http://schemas.microsoft.com/office/powerpoint/2010/main" val="205208438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39C276-86DB-9E4B-86D2-DFA8AC3EFCE9}"/>
              </a:ext>
            </a:extLst>
          </p:cNvPr>
          <p:cNvSpPr>
            <a:spLocks noGrp="1"/>
          </p:cNvSpPr>
          <p:nvPr>
            <p:ph type="title"/>
          </p:nvPr>
        </p:nvSpPr>
        <p:spPr>
          <a:xfrm>
            <a:off x="455808" y="218469"/>
            <a:ext cx="8229600" cy="886709"/>
          </a:xfrm>
          <a:ln>
            <a:noFill/>
          </a:ln>
        </p:spPr>
        <p:style>
          <a:lnRef idx="1">
            <a:schemeClr val="accent1"/>
          </a:lnRef>
          <a:fillRef idx="3">
            <a:schemeClr val="accent1"/>
          </a:fillRef>
          <a:effectRef idx="2">
            <a:schemeClr val="accent1"/>
          </a:effectRef>
          <a:fontRef idx="minor">
            <a:schemeClr val="lt1"/>
          </a:fontRef>
        </p:style>
        <p:txBody>
          <a:bodyPr/>
          <a:lstStyle/>
          <a:p>
            <a:r>
              <a:rPr lang="en-US" altLang="ko-KR" sz="3600" dirty="0" smtClean="0">
                <a:solidFill>
                  <a:schemeClr val="tx1"/>
                </a:solidFill>
                <a:latin typeface="Gill Sans"/>
                <a:cs typeface="Gill Sans"/>
                <a:sym typeface="Gill Sans"/>
              </a:rPr>
              <a:t>-</a:t>
            </a:r>
            <a:r>
              <a:rPr lang="ko-KR" altLang="en-US" sz="3600" dirty="0" smtClean="0">
                <a:solidFill>
                  <a:schemeClr val="tx1"/>
                </a:solidFill>
                <a:latin typeface="Gill Sans"/>
                <a:cs typeface="Gill Sans"/>
                <a:sym typeface="Gill Sans"/>
              </a:rPr>
              <a:t>느라고  </a:t>
            </a:r>
            <a:endParaRPr lang="en-US" sz="2400" dirty="0">
              <a:solidFill>
                <a:schemeClr val="tx1"/>
              </a:solidFill>
            </a:endParaRPr>
          </a:p>
        </p:txBody>
      </p:sp>
      <p:sp>
        <p:nvSpPr>
          <p:cNvPr id="3" name="Content Placeholder 2">
            <a:extLst>
              <a:ext uri="{FF2B5EF4-FFF2-40B4-BE49-F238E27FC236}">
                <a16:creationId xmlns="" xmlns:a16="http://schemas.microsoft.com/office/drawing/2014/main" id="{790A7DAF-EBF0-F246-B3FD-5A2FF5D96345}"/>
              </a:ext>
            </a:extLst>
          </p:cNvPr>
          <p:cNvSpPr>
            <a:spLocks noGrp="1"/>
          </p:cNvSpPr>
          <p:nvPr>
            <p:ph idx="1"/>
          </p:nvPr>
        </p:nvSpPr>
        <p:spPr>
          <a:xfrm>
            <a:off x="457200" y="1268760"/>
            <a:ext cx="8291264" cy="4824536"/>
          </a:xfrm>
          <a:solidFill>
            <a:schemeClr val="accent5"/>
          </a:solidFill>
        </p:spPr>
        <p:txBody>
          <a:bodyPr/>
          <a:lstStyle/>
          <a:p>
            <a:pPr marL="0" indent="0">
              <a:spcBef>
                <a:spcPts val="0"/>
              </a:spcBef>
              <a:spcAft>
                <a:spcPts val="0"/>
              </a:spcAft>
              <a:buSzPts val="3200"/>
              <a:buNone/>
            </a:pPr>
            <a:endParaRPr lang="en-US" altLang="ko-KR" sz="2800" dirty="0"/>
          </a:p>
          <a:p>
            <a:pPr>
              <a:spcBef>
                <a:spcPts val="0"/>
              </a:spcBef>
              <a:spcAft>
                <a:spcPts val="0"/>
              </a:spcAft>
              <a:buSzPts val="3200"/>
              <a:buFont typeface="Arial" panose="020B0604020202020204" pitchFamily="34" charset="0"/>
              <a:buChar char="•"/>
            </a:pPr>
            <a:r>
              <a:rPr lang="ko-KR" altLang="en-US" sz="2000" dirty="0"/>
              <a:t>어떤 일을 하지 못한 이유가 </a:t>
            </a:r>
            <a:r>
              <a:rPr lang="ko-KR" altLang="en-US" sz="2000" dirty="0" smtClean="0"/>
              <a:t>그때 </a:t>
            </a:r>
            <a:r>
              <a:rPr lang="ko-KR" altLang="en-US" sz="2000" dirty="0"/>
              <a:t>다른 일을 하고 있어서임을 나타냄</a:t>
            </a:r>
            <a:r>
              <a:rPr lang="en-US" altLang="ko-KR" sz="2000" dirty="0"/>
              <a:t>.</a:t>
            </a:r>
            <a:r>
              <a:rPr lang="ko-KR" altLang="en-US" sz="2000" dirty="0"/>
              <a:t> 앞 문장과 뒤 문장의 주어가 같아야 하고 뒤 문장에 청유문이나 명령문이 올 수 없으며 과거의 </a:t>
            </a:r>
            <a:r>
              <a:rPr lang="en-US" altLang="ko-KR" sz="2000" dirty="0"/>
              <a:t>‘-</a:t>
            </a:r>
            <a:r>
              <a:rPr lang="ko-KR" altLang="en-US" sz="2000" dirty="0" err="1"/>
              <a:t>았</a:t>
            </a:r>
            <a:r>
              <a:rPr lang="en-US" altLang="ko-KR" sz="2000" dirty="0"/>
              <a:t>-’</a:t>
            </a:r>
            <a:r>
              <a:rPr lang="ko-KR" altLang="en-US" sz="2000" dirty="0"/>
              <a:t> 이나 미래의 </a:t>
            </a:r>
            <a:r>
              <a:rPr lang="en-US" altLang="ko-KR" sz="2000" dirty="0"/>
              <a:t>‘-</a:t>
            </a:r>
            <a:r>
              <a:rPr lang="ko-KR" altLang="en-US" sz="2000" dirty="0" err="1"/>
              <a:t>겠</a:t>
            </a:r>
            <a:r>
              <a:rPr lang="en-US" altLang="ko-KR" sz="2000" dirty="0"/>
              <a:t>-’</a:t>
            </a:r>
            <a:r>
              <a:rPr lang="ko-KR" altLang="en-US" sz="2000" dirty="0"/>
              <a:t>과 함께 쓸 수 없음</a:t>
            </a:r>
            <a:r>
              <a:rPr lang="en-US" altLang="ko-KR" sz="2000" dirty="0"/>
              <a:t>.</a:t>
            </a:r>
          </a:p>
          <a:p>
            <a:pPr>
              <a:spcBef>
                <a:spcPts val="0"/>
              </a:spcBef>
              <a:spcAft>
                <a:spcPts val="0"/>
              </a:spcAft>
              <a:buSzPts val="3200"/>
              <a:buFont typeface="Arial" panose="020B0604020202020204" pitchFamily="34" charset="0"/>
              <a:buChar char="•"/>
            </a:pPr>
            <a:endParaRPr lang="en-US" altLang="ko-KR" sz="2000" dirty="0"/>
          </a:p>
          <a:p>
            <a:pPr>
              <a:spcBef>
                <a:spcPts val="0"/>
              </a:spcBef>
              <a:spcAft>
                <a:spcPts val="0"/>
              </a:spcAft>
              <a:buSzPts val="3200"/>
              <a:buFont typeface="Arial" panose="020B0604020202020204" pitchFamily="34" charset="0"/>
              <a:buChar char="•"/>
            </a:pPr>
            <a:r>
              <a:rPr lang="en-US" altLang="ko-KR" sz="2000" dirty="0"/>
              <a:t>This is used to show that something could not be done because of something else. The subject must be the same in both sentences and the final ending cannot be in the command form, ‘-</a:t>
            </a:r>
            <a:r>
              <a:rPr lang="ko-KR" altLang="en-US" sz="2000" dirty="0"/>
              <a:t> </a:t>
            </a:r>
            <a:r>
              <a:rPr lang="ko-KR" altLang="en-US" sz="2000" dirty="0" err="1"/>
              <a:t>았</a:t>
            </a:r>
            <a:r>
              <a:rPr lang="en-US" altLang="ko-KR" sz="2000" dirty="0"/>
              <a:t>-’ and ‘-</a:t>
            </a:r>
            <a:r>
              <a:rPr lang="ko-KR" altLang="en-US" sz="2000" dirty="0"/>
              <a:t>겠</a:t>
            </a:r>
            <a:r>
              <a:rPr lang="en-US" altLang="ko-KR" sz="2000" dirty="0" smtClean="0"/>
              <a:t>-’ cannot </a:t>
            </a:r>
            <a:r>
              <a:rPr lang="en-US" altLang="ko-KR" sz="2000" dirty="0"/>
              <a:t>be used together.</a:t>
            </a:r>
          </a:p>
          <a:p>
            <a:pPr>
              <a:spcBef>
                <a:spcPts val="0"/>
              </a:spcBef>
              <a:spcAft>
                <a:spcPts val="0"/>
              </a:spcAft>
              <a:buSzPts val="3200"/>
              <a:buFont typeface="Arial" panose="020B0604020202020204" pitchFamily="34" charset="0"/>
              <a:buChar char="•"/>
            </a:pPr>
            <a:endParaRPr lang="en-US" altLang="ko-KR" sz="2000" dirty="0"/>
          </a:p>
          <a:p>
            <a:pPr>
              <a:spcBef>
                <a:spcPts val="0"/>
              </a:spcBef>
              <a:spcAft>
                <a:spcPts val="0"/>
              </a:spcAft>
              <a:buSzPts val="3200"/>
              <a:buFont typeface="Arial" panose="020B0604020202020204" pitchFamily="34" charset="0"/>
              <a:buChar char="•"/>
            </a:pPr>
            <a:r>
              <a:rPr lang="ko-KR" altLang="en-US" sz="2000" dirty="0"/>
              <a:t>예</a:t>
            </a:r>
            <a:r>
              <a:rPr lang="en-US" altLang="ko-KR" sz="2000" dirty="0"/>
              <a:t>:</a:t>
            </a:r>
            <a:r>
              <a:rPr lang="ko-KR" altLang="en-US" sz="2000" dirty="0"/>
              <a:t> 샤워하</a:t>
            </a:r>
            <a:r>
              <a:rPr lang="ko-KR" altLang="en-US" sz="2000" b="1" u="sng" dirty="0">
                <a:solidFill>
                  <a:srgbClr val="0070C0"/>
                </a:solidFill>
              </a:rPr>
              <a:t>느라고</a:t>
            </a:r>
            <a:r>
              <a:rPr lang="ko-KR" altLang="en-US" sz="2000" dirty="0"/>
              <a:t> 전화를 못 받았어요</a:t>
            </a:r>
            <a:r>
              <a:rPr lang="en-US" altLang="ko-KR" sz="2000" dirty="0"/>
              <a:t>.</a:t>
            </a:r>
          </a:p>
          <a:p>
            <a:pPr marL="0" indent="0">
              <a:spcBef>
                <a:spcPts val="0"/>
              </a:spcBef>
              <a:spcAft>
                <a:spcPts val="0"/>
              </a:spcAft>
              <a:buSzPts val="3200"/>
              <a:buNone/>
            </a:pPr>
            <a:r>
              <a:rPr lang="ko-KR" altLang="en-US" sz="2000" dirty="0"/>
              <a:t>          </a:t>
            </a:r>
            <a:r>
              <a:rPr lang="ko-KR" altLang="en-US" sz="2000" dirty="0" smtClean="0"/>
              <a:t>음악을 </a:t>
            </a:r>
            <a:r>
              <a:rPr lang="ko-KR" altLang="en-US" sz="2000" dirty="0"/>
              <a:t>듣</a:t>
            </a:r>
            <a:r>
              <a:rPr lang="ko-KR" altLang="en-US" sz="2000" b="1" u="sng" dirty="0">
                <a:solidFill>
                  <a:srgbClr val="0070C0"/>
                </a:solidFill>
              </a:rPr>
              <a:t>느라고</a:t>
            </a:r>
            <a:r>
              <a:rPr lang="ko-KR" altLang="en-US" sz="2000" dirty="0"/>
              <a:t> 벨 소리를 못 들었어요</a:t>
            </a:r>
            <a:r>
              <a:rPr lang="en-US" altLang="ko-KR" sz="2000" dirty="0"/>
              <a:t>.</a:t>
            </a:r>
          </a:p>
          <a:p>
            <a:pPr marL="0" indent="0">
              <a:spcBef>
                <a:spcPts val="0"/>
              </a:spcBef>
              <a:spcAft>
                <a:spcPts val="0"/>
              </a:spcAft>
              <a:buSzPts val="3200"/>
              <a:buNone/>
            </a:pPr>
            <a:r>
              <a:rPr lang="ko-KR" altLang="en-US" sz="2000" dirty="0"/>
              <a:t>          </a:t>
            </a:r>
            <a:r>
              <a:rPr lang="ko-KR" altLang="en-US" sz="2000" dirty="0" smtClean="0"/>
              <a:t>책을 </a:t>
            </a:r>
            <a:r>
              <a:rPr lang="ko-KR" altLang="en-US" sz="2000" dirty="0"/>
              <a:t>읽</a:t>
            </a:r>
            <a:r>
              <a:rPr lang="ko-KR" altLang="en-US" sz="2000" b="1" u="sng" dirty="0">
                <a:solidFill>
                  <a:srgbClr val="0070C0"/>
                </a:solidFill>
              </a:rPr>
              <a:t>느라고</a:t>
            </a:r>
            <a:r>
              <a:rPr lang="ko-KR" altLang="en-US" sz="2000" dirty="0"/>
              <a:t> 잠을 못 잤어요</a:t>
            </a:r>
            <a:r>
              <a:rPr lang="en-US" altLang="ko-KR" sz="2000" dirty="0"/>
              <a:t>.</a:t>
            </a:r>
          </a:p>
        </p:txBody>
      </p:sp>
      <p:sp>
        <p:nvSpPr>
          <p:cNvPr id="4" name="Google Shape;182;p29">
            <a:extLst>
              <a:ext uri="{FF2B5EF4-FFF2-40B4-BE49-F238E27FC236}">
                <a16:creationId xmlns="" xmlns:a16="http://schemas.microsoft.com/office/drawing/2014/main" id="{2FA1A6D4-4912-C847-8A99-EF0AA9883F95}"/>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370585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a:extLst>
              <a:ext uri="{FF2B5EF4-FFF2-40B4-BE49-F238E27FC236}">
                <a16:creationId xmlns="" xmlns:a16="http://schemas.microsoft.com/office/drawing/2014/main" id="{25AC597D-0586-2649-ADB8-FD3623A05D25}"/>
              </a:ext>
            </a:extLst>
          </p:cNvPr>
          <p:cNvSpPr txBox="1">
            <a:spLocks noChangeArrowheads="1"/>
          </p:cNvSpPr>
          <p:nvPr/>
        </p:nvSpPr>
        <p:spPr bwMode="auto">
          <a:xfrm>
            <a:off x="557441" y="206908"/>
            <a:ext cx="8168666" cy="5847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kumimoji="1" lang="ko-KR" altLang="en-US" sz="3200" dirty="0">
                <a:latin typeface="Times New Roman" panose="02020603050405020304" pitchFamily="18" charset="0"/>
                <a:ea typeface="굴림" panose="020B0600000101010101" pitchFamily="34" charset="-127"/>
                <a:cs typeface="Times New Roman" panose="02020603050405020304" pitchFamily="18" charset="0"/>
              </a:rPr>
              <a:t>      </a:t>
            </a:r>
            <a:r>
              <a:rPr kumimoji="1" lang="en-US" altLang="ko-KR" sz="3200" dirty="0">
                <a:latin typeface="Times New Roman" panose="02020603050405020304" pitchFamily="18" charset="0"/>
                <a:ea typeface="굴림" panose="020B0600000101010101" pitchFamily="34" charset="-127"/>
                <a:cs typeface="Times New Roman" panose="02020603050405020304" pitchFamily="18" charset="0"/>
              </a:rPr>
              <a:t>-</a:t>
            </a:r>
            <a:r>
              <a:rPr kumimoji="1" lang="ko-KR" altLang="en-US" sz="3200" dirty="0" smtClean="0">
                <a:latin typeface="Times New Roman" panose="02020603050405020304" pitchFamily="18" charset="0"/>
                <a:ea typeface="굴림" panose="020B0600000101010101" pitchFamily="34" charset="-127"/>
                <a:cs typeface="Times New Roman" panose="02020603050405020304" pitchFamily="18" charset="0"/>
              </a:rPr>
              <a:t>느라고    </a:t>
            </a:r>
            <a:endParaRPr kumimoji="1" lang="ko-KR" altLang="en-US" sz="3200" dirty="0">
              <a:solidFill>
                <a:srgbClr val="0000FF"/>
              </a:solidFill>
              <a:latin typeface="Times New Roman" panose="02020603050405020304" pitchFamily="18" charset="0"/>
              <a:ea typeface="굴림" panose="020B0600000101010101" pitchFamily="34" charset="-127"/>
              <a:cs typeface="Times New Roman" panose="02020603050405020304" pitchFamily="18" charset="0"/>
            </a:endParaRPr>
          </a:p>
        </p:txBody>
      </p:sp>
      <p:sp>
        <p:nvSpPr>
          <p:cNvPr id="50179" name="Text Box 3">
            <a:extLst>
              <a:ext uri="{FF2B5EF4-FFF2-40B4-BE49-F238E27FC236}">
                <a16:creationId xmlns="" xmlns:a16="http://schemas.microsoft.com/office/drawing/2014/main" id="{53A5E7C1-C6E0-5348-8EBC-D52EFD9831F5}"/>
              </a:ext>
            </a:extLst>
          </p:cNvPr>
          <p:cNvSpPr txBox="1">
            <a:spLocks noChangeArrowheads="1"/>
          </p:cNvSpPr>
          <p:nvPr/>
        </p:nvSpPr>
        <p:spPr bwMode="auto">
          <a:xfrm>
            <a:off x="557441" y="1052736"/>
            <a:ext cx="8168665" cy="5093702"/>
          </a:xfrm>
          <a:prstGeom prst="rect">
            <a:avLst/>
          </a:prstGeom>
          <a:solidFill>
            <a:schemeClr val="accent5"/>
          </a:solidFill>
          <a:ln>
            <a:noFill/>
          </a:ln>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kumimoji="1" lang="en-US" altLang="ko-KR" sz="2800" dirty="0">
                <a:latin typeface="Times New Roman" panose="02020603050405020304" pitchFamily="18" charset="0"/>
                <a:ea typeface="굴림" panose="020B0600000101010101" pitchFamily="34" charset="-127"/>
              </a:rPr>
              <a:t>A: </a:t>
            </a:r>
            <a:r>
              <a:rPr kumimoji="1" lang="ko-KR" altLang="en-US" sz="2800" dirty="0" smtClean="0">
                <a:latin typeface="Times New Roman" panose="02020603050405020304" pitchFamily="18" charset="0"/>
                <a:ea typeface="굴림" panose="020B0600000101010101" pitchFamily="34" charset="-127"/>
              </a:rPr>
              <a:t>숙제했어</a:t>
            </a:r>
            <a:r>
              <a:rPr kumimoji="1" lang="en-US" altLang="ko-KR" sz="2800" dirty="0">
                <a:latin typeface="Times New Roman" panose="02020603050405020304" pitchFamily="18" charset="0"/>
                <a:ea typeface="굴림" panose="020B0600000101010101" pitchFamily="34" charset="-127"/>
              </a:rPr>
              <a:t>?</a:t>
            </a:r>
          </a:p>
          <a:p>
            <a:pPr eaLnBrk="1" hangingPunct="1">
              <a:spcBef>
                <a:spcPct val="50000"/>
              </a:spcBef>
            </a:pPr>
            <a:r>
              <a:rPr kumimoji="1" lang="en-US" altLang="ko-KR" sz="2800" dirty="0">
                <a:latin typeface="Times New Roman" panose="02020603050405020304" pitchFamily="18" charset="0"/>
                <a:ea typeface="굴림" panose="020B0600000101010101" pitchFamily="34" charset="-127"/>
              </a:rPr>
              <a:t>B: </a:t>
            </a:r>
            <a:r>
              <a:rPr kumimoji="1" lang="ko-KR" altLang="en-US" sz="2800" dirty="0">
                <a:latin typeface="Times New Roman" panose="02020603050405020304" pitchFamily="18" charset="0"/>
                <a:ea typeface="굴림" panose="020B0600000101010101" pitchFamily="34" charset="-127"/>
              </a:rPr>
              <a:t>자</a:t>
            </a:r>
            <a:r>
              <a:rPr kumimoji="1" lang="ko-KR" altLang="en-US" sz="2800" dirty="0">
                <a:solidFill>
                  <a:srgbClr val="FF0000"/>
                </a:solidFill>
                <a:latin typeface="Times New Roman" panose="02020603050405020304" pitchFamily="18" charset="0"/>
                <a:ea typeface="굴림" panose="020B0600000101010101" pitchFamily="34" charset="-127"/>
              </a:rPr>
              <a:t>느라고</a:t>
            </a:r>
            <a:r>
              <a:rPr kumimoji="1" lang="ko-KR" altLang="en-US" sz="2800" dirty="0">
                <a:latin typeface="Times New Roman" panose="02020603050405020304" pitchFamily="18" charset="0"/>
                <a:ea typeface="굴림" panose="020B0600000101010101" pitchFamily="34" charset="-127"/>
              </a:rPr>
              <a:t> 못 했어</a:t>
            </a:r>
            <a:r>
              <a:rPr kumimoji="1" lang="en-US" altLang="ko-KR" sz="2800" dirty="0">
                <a:latin typeface="Times New Roman" panose="02020603050405020304" pitchFamily="18" charset="0"/>
                <a:ea typeface="굴림" panose="020B0600000101010101" pitchFamily="34" charset="-127"/>
              </a:rPr>
              <a:t>.</a:t>
            </a:r>
          </a:p>
          <a:p>
            <a:pPr eaLnBrk="1" hangingPunct="1">
              <a:spcBef>
                <a:spcPct val="50000"/>
              </a:spcBef>
            </a:pPr>
            <a:endParaRPr kumimoji="1" lang="en-US" altLang="ko-KR" sz="1500" dirty="0">
              <a:latin typeface="Times New Roman" panose="02020603050405020304" pitchFamily="18" charset="0"/>
              <a:ea typeface="굴림" panose="020B0600000101010101" pitchFamily="34" charset="-127"/>
            </a:endParaRPr>
          </a:p>
          <a:p>
            <a:pPr eaLnBrk="1" hangingPunct="1">
              <a:spcBef>
                <a:spcPct val="50000"/>
              </a:spcBef>
            </a:pPr>
            <a:r>
              <a:rPr kumimoji="1" lang="en-US" altLang="ko-KR" sz="2800" dirty="0">
                <a:latin typeface="Times New Roman" panose="02020603050405020304" pitchFamily="18" charset="0"/>
                <a:ea typeface="굴림" panose="020B0600000101010101" pitchFamily="34" charset="-127"/>
              </a:rPr>
              <a:t>A: </a:t>
            </a:r>
            <a:r>
              <a:rPr kumimoji="1" lang="ko-KR" altLang="en-US" sz="2800" dirty="0">
                <a:latin typeface="Times New Roman" panose="02020603050405020304" pitchFamily="18" charset="0"/>
                <a:ea typeface="굴림" panose="020B0600000101010101" pitchFamily="34" charset="-127"/>
              </a:rPr>
              <a:t>아침에 운동했어요</a:t>
            </a:r>
            <a:r>
              <a:rPr kumimoji="1" lang="en-US" altLang="ko-KR" sz="2800" dirty="0">
                <a:latin typeface="Times New Roman" panose="02020603050405020304" pitchFamily="18" charset="0"/>
                <a:ea typeface="굴림" panose="020B0600000101010101" pitchFamily="34" charset="-127"/>
              </a:rPr>
              <a:t>?</a:t>
            </a:r>
          </a:p>
          <a:p>
            <a:pPr eaLnBrk="1" hangingPunct="1">
              <a:spcBef>
                <a:spcPct val="50000"/>
              </a:spcBef>
            </a:pPr>
            <a:r>
              <a:rPr kumimoji="1" lang="en-US" altLang="ko-KR" sz="2800" dirty="0">
                <a:latin typeface="Times New Roman" panose="02020603050405020304" pitchFamily="18" charset="0"/>
                <a:ea typeface="굴림" panose="020B0600000101010101" pitchFamily="34" charset="-127"/>
              </a:rPr>
              <a:t>B: </a:t>
            </a:r>
            <a:r>
              <a:rPr kumimoji="1" lang="ko-KR" altLang="en-US" sz="2800" dirty="0">
                <a:latin typeface="Times New Roman" panose="02020603050405020304" pitchFamily="18" charset="0"/>
                <a:ea typeface="굴림" panose="020B0600000101010101" pitchFamily="34" charset="-127"/>
              </a:rPr>
              <a:t>밥 먹</a:t>
            </a:r>
            <a:r>
              <a:rPr kumimoji="1" lang="ko-KR" altLang="en-US" sz="2800" dirty="0">
                <a:solidFill>
                  <a:srgbClr val="FF0000"/>
                </a:solidFill>
                <a:latin typeface="Times New Roman" panose="02020603050405020304" pitchFamily="18" charset="0"/>
                <a:ea typeface="굴림" panose="020B0600000101010101" pitchFamily="34" charset="-127"/>
              </a:rPr>
              <a:t>느라고</a:t>
            </a:r>
            <a:r>
              <a:rPr kumimoji="1" lang="ko-KR" altLang="en-US" sz="2800" dirty="0">
                <a:latin typeface="Times New Roman" panose="02020603050405020304" pitchFamily="18" charset="0"/>
                <a:ea typeface="굴림" panose="020B0600000101010101" pitchFamily="34" charset="-127"/>
              </a:rPr>
              <a:t> 못 했어요</a:t>
            </a:r>
            <a:r>
              <a:rPr kumimoji="1" lang="en-US" altLang="ko-KR" sz="2800" dirty="0">
                <a:latin typeface="Times New Roman" panose="02020603050405020304" pitchFamily="18" charset="0"/>
                <a:ea typeface="굴림" panose="020B0600000101010101" pitchFamily="34" charset="-127"/>
              </a:rPr>
              <a:t>.</a:t>
            </a:r>
          </a:p>
          <a:p>
            <a:pPr eaLnBrk="1" hangingPunct="1">
              <a:spcBef>
                <a:spcPct val="50000"/>
              </a:spcBef>
            </a:pPr>
            <a:endParaRPr kumimoji="1" lang="en-US" altLang="ko-KR" sz="1500" dirty="0">
              <a:latin typeface="Times New Roman" panose="02020603050405020304" pitchFamily="18" charset="0"/>
              <a:ea typeface="굴림" panose="020B0600000101010101" pitchFamily="34" charset="-127"/>
            </a:endParaRPr>
          </a:p>
          <a:p>
            <a:pPr eaLnBrk="1" hangingPunct="1">
              <a:spcBef>
                <a:spcPct val="50000"/>
              </a:spcBef>
            </a:pPr>
            <a:r>
              <a:rPr kumimoji="1" lang="en-US" altLang="ko-KR" sz="2800" dirty="0">
                <a:latin typeface="Times New Roman" panose="02020603050405020304" pitchFamily="18" charset="0"/>
                <a:ea typeface="굴림" panose="020B0600000101010101" pitchFamily="34" charset="-127"/>
              </a:rPr>
              <a:t>A: </a:t>
            </a:r>
            <a:r>
              <a:rPr kumimoji="1" lang="ko-KR" altLang="en-US" sz="2800" dirty="0">
                <a:latin typeface="Times New Roman" panose="02020603050405020304" pitchFamily="18" charset="0"/>
                <a:ea typeface="굴림" panose="020B0600000101010101" pitchFamily="34" charset="-127"/>
              </a:rPr>
              <a:t>아침 먹었어</a:t>
            </a:r>
            <a:r>
              <a:rPr kumimoji="1" lang="en-US" altLang="ko-KR" sz="2800" dirty="0">
                <a:latin typeface="Times New Roman" panose="02020603050405020304" pitchFamily="18" charset="0"/>
                <a:ea typeface="굴림" panose="020B0600000101010101" pitchFamily="34" charset="-127"/>
              </a:rPr>
              <a:t>?</a:t>
            </a:r>
          </a:p>
          <a:p>
            <a:pPr eaLnBrk="1" hangingPunct="1">
              <a:spcBef>
                <a:spcPct val="50000"/>
              </a:spcBef>
            </a:pPr>
            <a:r>
              <a:rPr kumimoji="1" lang="en-US" altLang="ko-KR" sz="2800" dirty="0">
                <a:latin typeface="Times New Roman" panose="02020603050405020304" pitchFamily="18" charset="0"/>
                <a:ea typeface="굴림" panose="020B0600000101010101" pitchFamily="34" charset="-127"/>
              </a:rPr>
              <a:t>B: </a:t>
            </a:r>
            <a:r>
              <a:rPr kumimoji="1" lang="ko-KR" altLang="en-US" sz="2800" dirty="0">
                <a:latin typeface="Times New Roman" panose="02020603050405020304" pitchFamily="18" charset="0"/>
                <a:ea typeface="굴림" panose="020B0600000101010101" pitchFamily="34" charset="-127"/>
              </a:rPr>
              <a:t>배 부르</a:t>
            </a:r>
            <a:r>
              <a:rPr kumimoji="1" lang="ko-KR" altLang="en-US" sz="2800" dirty="0">
                <a:solidFill>
                  <a:srgbClr val="0000FF"/>
                </a:solidFill>
                <a:latin typeface="Times New Roman" panose="02020603050405020304" pitchFamily="18" charset="0"/>
                <a:ea typeface="굴림" panose="020B0600000101010101" pitchFamily="34" charset="-127"/>
              </a:rPr>
              <a:t>느라고</a:t>
            </a:r>
            <a:r>
              <a:rPr kumimoji="1" lang="ko-KR" altLang="en-US" sz="2800" dirty="0">
                <a:latin typeface="Times New Roman" panose="02020603050405020304" pitchFamily="18" charset="0"/>
                <a:ea typeface="굴림" panose="020B0600000101010101" pitchFamily="34" charset="-127"/>
              </a:rPr>
              <a:t> 못 먹었어</a:t>
            </a:r>
            <a:r>
              <a:rPr kumimoji="1" lang="en-US" altLang="ko-KR" sz="2800" dirty="0">
                <a:latin typeface="Times New Roman" panose="02020603050405020304" pitchFamily="18" charset="0"/>
                <a:ea typeface="굴림" panose="020B0600000101010101" pitchFamily="34" charset="-127"/>
              </a:rPr>
              <a:t>.</a:t>
            </a:r>
          </a:p>
          <a:p>
            <a:pPr eaLnBrk="1" hangingPunct="1">
              <a:spcBef>
                <a:spcPct val="50000"/>
              </a:spcBef>
            </a:pPr>
            <a:endParaRPr kumimoji="1" lang="en-US" altLang="ko-KR" sz="2800" dirty="0">
              <a:latin typeface="Times New Roman" panose="02020603050405020304" pitchFamily="18" charset="0"/>
              <a:ea typeface="굴림" panose="020B0600000101010101" pitchFamily="34" charset="-127"/>
            </a:endParaRPr>
          </a:p>
        </p:txBody>
      </p:sp>
      <p:sp>
        <p:nvSpPr>
          <p:cNvPr id="2" name="Multiply 1">
            <a:extLst>
              <a:ext uri="{FF2B5EF4-FFF2-40B4-BE49-F238E27FC236}">
                <a16:creationId xmlns="" xmlns:a16="http://schemas.microsoft.com/office/drawing/2014/main" id="{36CD5679-CB2D-7049-9F6E-5459F73B0464}"/>
              </a:ext>
            </a:extLst>
          </p:cNvPr>
          <p:cNvSpPr/>
          <p:nvPr/>
        </p:nvSpPr>
        <p:spPr>
          <a:xfrm>
            <a:off x="683568" y="4921348"/>
            <a:ext cx="3958206" cy="523875"/>
          </a:xfrm>
          <a:prstGeom prst="mathMultiply">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6">
            <a:extLst>
              <a:ext uri="{FF2B5EF4-FFF2-40B4-BE49-F238E27FC236}">
                <a16:creationId xmlns="" xmlns:a16="http://schemas.microsoft.com/office/drawing/2014/main" id="{37FD6C2B-A49E-C74E-833D-021DE209018B}"/>
              </a:ext>
            </a:extLst>
          </p:cNvPr>
          <p:cNvSpPr>
            <a:spLocks noChangeArrowheads="1"/>
          </p:cNvSpPr>
          <p:nvPr/>
        </p:nvSpPr>
        <p:spPr bwMode="auto">
          <a:xfrm>
            <a:off x="1691680" y="5547844"/>
            <a:ext cx="20882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800" dirty="0">
                <a:latin typeface="Times New Roman" panose="02020603050405020304" pitchFamily="18" charset="0"/>
              </a:rPr>
              <a:t>배 </a:t>
            </a:r>
            <a:r>
              <a:rPr lang="ko-KR" altLang="en-US" sz="2800" dirty="0">
                <a:solidFill>
                  <a:srgbClr val="FF0000"/>
                </a:solidFill>
                <a:latin typeface="Times New Roman" panose="02020603050405020304" pitchFamily="18" charset="0"/>
              </a:rPr>
              <a:t>불러서</a:t>
            </a:r>
            <a:r>
              <a:rPr lang="en-US" altLang="ko-KR" sz="2800" dirty="0">
                <a:solidFill>
                  <a:srgbClr val="FF0000"/>
                </a:solidFill>
                <a:latin typeface="Times New Roman" panose="02020603050405020304" pitchFamily="18" charset="0"/>
              </a:rPr>
              <a:t> </a:t>
            </a:r>
          </a:p>
        </p:txBody>
      </p:sp>
      <p:sp>
        <p:nvSpPr>
          <p:cNvPr id="9" name="Rectangle 6">
            <a:extLst>
              <a:ext uri="{FF2B5EF4-FFF2-40B4-BE49-F238E27FC236}">
                <a16:creationId xmlns="" xmlns:a16="http://schemas.microsoft.com/office/drawing/2014/main" id="{3ADC1F09-A857-2B41-B429-4418F823B66B}"/>
              </a:ext>
            </a:extLst>
          </p:cNvPr>
          <p:cNvSpPr>
            <a:spLocks noChangeArrowheads="1"/>
          </p:cNvSpPr>
          <p:nvPr/>
        </p:nvSpPr>
        <p:spPr bwMode="auto">
          <a:xfrm>
            <a:off x="4283968" y="5475443"/>
            <a:ext cx="41764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ko-KR" sz="2400" dirty="0">
                <a:solidFill>
                  <a:srgbClr val="0000FF"/>
                </a:solidFill>
                <a:latin typeface="Times New Roman" panose="02020603050405020304" pitchFamily="18" charset="0"/>
              </a:rPr>
              <a:t>*only </a:t>
            </a:r>
            <a:r>
              <a:rPr lang="en-US" altLang="ko-KR" sz="2400" dirty="0" smtClean="0">
                <a:solidFill>
                  <a:srgbClr val="0000FF"/>
                </a:solidFill>
                <a:latin typeface="Times New Roman" panose="02020603050405020304" pitchFamily="18" charset="0"/>
              </a:rPr>
              <a:t>VERB (</a:t>
            </a:r>
            <a:r>
              <a:rPr lang="ko-KR" altLang="en-US" sz="2400" dirty="0" smtClean="0">
                <a:solidFill>
                  <a:srgbClr val="0000FF"/>
                </a:solidFill>
                <a:latin typeface="Times New Roman" panose="02020603050405020304" pitchFamily="18" charset="0"/>
              </a:rPr>
              <a:t>배가 부르다 </a:t>
            </a:r>
            <a:r>
              <a:rPr lang="en-US" altLang="ko-KR" sz="2400" dirty="0" smtClean="0">
                <a:solidFill>
                  <a:srgbClr val="0000FF"/>
                </a:solidFill>
                <a:latin typeface="Times New Roman" panose="02020603050405020304" pitchFamily="18" charset="0"/>
              </a:rPr>
              <a:t>adj.)</a:t>
            </a:r>
            <a:endParaRPr lang="en-US" altLang="ko-KR" sz="2400" dirty="0">
              <a:solidFill>
                <a:srgbClr val="0000FF"/>
              </a:solidFill>
              <a:latin typeface="Times New Roman" panose="02020603050405020304" pitchFamily="18" charset="0"/>
            </a:endParaRPr>
          </a:p>
        </p:txBody>
      </p:sp>
      <p:sp>
        <p:nvSpPr>
          <p:cNvPr id="10" name="Rectangle 6">
            <a:extLst>
              <a:ext uri="{FF2B5EF4-FFF2-40B4-BE49-F238E27FC236}">
                <a16:creationId xmlns="" xmlns:a16="http://schemas.microsoft.com/office/drawing/2014/main" id="{053E8AC8-2083-8E4A-AB8A-1B5D5AC97124}"/>
              </a:ext>
            </a:extLst>
          </p:cNvPr>
          <p:cNvSpPr>
            <a:spLocks noChangeArrowheads="1"/>
          </p:cNvSpPr>
          <p:nvPr/>
        </p:nvSpPr>
        <p:spPr bwMode="auto">
          <a:xfrm>
            <a:off x="3203847" y="309562"/>
            <a:ext cx="54559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ko-KR" sz="2800" dirty="0">
                <a:solidFill>
                  <a:srgbClr val="0000FF"/>
                </a:solidFill>
                <a:latin typeface="Times New Roman" panose="02020603050405020304" pitchFamily="18" charset="0"/>
              </a:rPr>
              <a:t>‘as a result of/while/because of ~</a:t>
            </a:r>
            <a:r>
              <a:rPr lang="en-US" altLang="ko-KR" sz="2800" dirty="0" err="1">
                <a:solidFill>
                  <a:srgbClr val="0000FF"/>
                </a:solidFill>
                <a:latin typeface="Times New Roman" panose="02020603050405020304" pitchFamily="18" charset="0"/>
              </a:rPr>
              <a:t>ing</a:t>
            </a:r>
            <a:r>
              <a:rPr lang="en-US" altLang="ko-KR" sz="2800" dirty="0">
                <a:solidFill>
                  <a:srgbClr val="0000FF"/>
                </a:solidFill>
                <a:latin typeface="Times New Roman" panose="02020603050405020304" pitchFamily="18" charset="0"/>
              </a:rPr>
              <a:t>’</a:t>
            </a:r>
          </a:p>
        </p:txBody>
      </p:sp>
      <p:sp>
        <p:nvSpPr>
          <p:cNvPr id="11" name="Google Shape;182;p29">
            <a:extLst>
              <a:ext uri="{FF2B5EF4-FFF2-40B4-BE49-F238E27FC236}">
                <a16:creationId xmlns="" xmlns:a16="http://schemas.microsoft.com/office/drawing/2014/main" id="{600A089B-D821-D145-A484-CD424C604BE9}"/>
              </a:ext>
            </a:extLst>
          </p:cNvPr>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2" name="Picture 11">
            <a:extLst>
              <a:ext uri="{FF2B5EF4-FFF2-40B4-BE49-F238E27FC236}">
                <a16:creationId xmlns="" xmlns:a16="http://schemas.microsoft.com/office/drawing/2014/main" id="{5BEE8C32-4538-354E-8B8A-25F899BF6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36673166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501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1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0179">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0179">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0179">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0179">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0179">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0179">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animBg="1"/>
      <p:bldP spid="2" grpId="0" animBg="1"/>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4">
            <a:extLst>
              <a:ext uri="{FF2B5EF4-FFF2-40B4-BE49-F238E27FC236}">
                <a16:creationId xmlns="" xmlns:a16="http://schemas.microsoft.com/office/drawing/2014/main" id="{3B9D84CD-8C8B-604E-A762-49DACADD96AA}"/>
              </a:ext>
            </a:extLst>
          </p:cNvPr>
          <p:cNvSpPr txBox="1">
            <a:spLocks noChangeArrowheads="1"/>
          </p:cNvSpPr>
          <p:nvPr/>
        </p:nvSpPr>
        <p:spPr bwMode="auto">
          <a:xfrm>
            <a:off x="611188" y="1196975"/>
            <a:ext cx="3960812" cy="4400550"/>
          </a:xfrm>
          <a:prstGeom prst="rect">
            <a:avLst/>
          </a:prstGeom>
          <a:solidFill>
            <a:schemeClr val="accent2">
              <a:lumMod val="20000"/>
              <a:lumOff val="80000"/>
            </a:schemeClr>
          </a:solidFill>
          <a:ln>
            <a:noFill/>
          </a:ln>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p:txBody>
      </p:sp>
      <p:sp>
        <p:nvSpPr>
          <p:cNvPr id="51203" name="Text Box 5">
            <a:extLst>
              <a:ext uri="{FF2B5EF4-FFF2-40B4-BE49-F238E27FC236}">
                <a16:creationId xmlns="" xmlns:a16="http://schemas.microsoft.com/office/drawing/2014/main" id="{CF5DC92D-8FBC-1949-87E6-EB1D8D691062}"/>
              </a:ext>
            </a:extLst>
          </p:cNvPr>
          <p:cNvSpPr txBox="1">
            <a:spLocks noChangeArrowheads="1"/>
          </p:cNvSpPr>
          <p:nvPr/>
        </p:nvSpPr>
        <p:spPr bwMode="auto">
          <a:xfrm>
            <a:off x="4859338" y="1187450"/>
            <a:ext cx="3671887" cy="4402138"/>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kumimoji="1" lang="ko-KR" altLang="en-US" sz="2800" dirty="0">
                <a:latin typeface="굴림" panose="020B0600000101010101" pitchFamily="34" charset="-127"/>
                <a:ea typeface="굴림" panose="020B0600000101010101" pitchFamily="34" charset="-127"/>
              </a:rPr>
              <a:t>일을 못 했어요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잠을 못 잤어요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약속을 깜빡 잊었어요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돈을 다 썼어요</a:t>
            </a:r>
            <a:r>
              <a:rPr kumimoji="1" lang="en-US" altLang="ko-KR" sz="2800" dirty="0">
                <a:latin typeface="굴림" panose="020B0600000101010101" pitchFamily="34" charset="-127"/>
                <a:ea typeface="굴림" panose="020B0600000101010101" pitchFamily="34" charset="-127"/>
              </a:rPr>
              <a:t>. </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전화를 못 받았어요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수업에 늦었어요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숙제를 못 했어요</a:t>
            </a:r>
            <a:r>
              <a:rPr kumimoji="1" lang="en-US" altLang="ko-KR" sz="2800" dirty="0">
                <a:latin typeface="굴림" panose="020B0600000101010101" pitchFamily="34" charset="-127"/>
                <a:ea typeface="굴림" panose="020B0600000101010101" pitchFamily="34" charset="-127"/>
              </a:rPr>
              <a:t>. </a:t>
            </a:r>
          </a:p>
        </p:txBody>
      </p:sp>
      <p:sp>
        <p:nvSpPr>
          <p:cNvPr id="4" name="Rectangle 6">
            <a:extLst>
              <a:ext uri="{FF2B5EF4-FFF2-40B4-BE49-F238E27FC236}">
                <a16:creationId xmlns="" xmlns:a16="http://schemas.microsoft.com/office/drawing/2014/main" id="{3B54BB39-B0FC-A24E-98B5-496602B5A61A}"/>
              </a:ext>
            </a:extLst>
          </p:cNvPr>
          <p:cNvSpPr>
            <a:spLocks noChangeArrowheads="1"/>
          </p:cNvSpPr>
          <p:nvPr/>
        </p:nvSpPr>
        <p:spPr bwMode="auto">
          <a:xfrm>
            <a:off x="1026696" y="1225182"/>
            <a:ext cx="2185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비디오 게임 하</a:t>
            </a:r>
            <a:endParaRPr lang="en-US" altLang="ko-KR" sz="2400" dirty="0">
              <a:solidFill>
                <a:srgbClr val="0000FF"/>
              </a:solidFill>
              <a:latin typeface="Times New Roman" panose="02020603050405020304" pitchFamily="18" charset="0"/>
            </a:endParaRPr>
          </a:p>
        </p:txBody>
      </p:sp>
      <p:sp>
        <p:nvSpPr>
          <p:cNvPr id="5" name="Rectangle 6">
            <a:extLst>
              <a:ext uri="{FF2B5EF4-FFF2-40B4-BE49-F238E27FC236}">
                <a16:creationId xmlns="" xmlns:a16="http://schemas.microsoft.com/office/drawing/2014/main" id="{752C03C4-846B-AD42-B313-8EB72B2C5E6D}"/>
              </a:ext>
            </a:extLst>
          </p:cNvPr>
          <p:cNvSpPr>
            <a:spLocks noChangeArrowheads="1"/>
          </p:cNvSpPr>
          <p:nvPr/>
        </p:nvSpPr>
        <p:spPr bwMode="auto">
          <a:xfrm>
            <a:off x="1996758" y="1863627"/>
            <a:ext cx="132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숙제 하</a:t>
            </a:r>
            <a:endParaRPr lang="en-US" altLang="ko-KR" sz="2400" dirty="0">
              <a:solidFill>
                <a:srgbClr val="0000FF"/>
              </a:solidFill>
              <a:latin typeface="Times New Roman" panose="02020603050405020304" pitchFamily="18" charset="0"/>
            </a:endParaRPr>
          </a:p>
        </p:txBody>
      </p:sp>
      <p:sp>
        <p:nvSpPr>
          <p:cNvPr id="6" name="Rectangle 6">
            <a:extLst>
              <a:ext uri="{FF2B5EF4-FFF2-40B4-BE49-F238E27FC236}">
                <a16:creationId xmlns="" xmlns:a16="http://schemas.microsoft.com/office/drawing/2014/main" id="{351B78A5-71F0-354C-941C-C0F3CA366206}"/>
              </a:ext>
            </a:extLst>
          </p:cNvPr>
          <p:cNvSpPr>
            <a:spLocks noChangeArrowheads="1"/>
          </p:cNvSpPr>
          <p:nvPr/>
        </p:nvSpPr>
        <p:spPr bwMode="auto">
          <a:xfrm>
            <a:off x="1422600" y="2511278"/>
            <a:ext cx="184698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시험 공부하</a:t>
            </a:r>
            <a:endParaRPr lang="en-US" altLang="ko-KR" sz="2400" dirty="0">
              <a:solidFill>
                <a:srgbClr val="0000FF"/>
              </a:solidFill>
              <a:latin typeface="Times New Roman" panose="02020603050405020304" pitchFamily="18" charset="0"/>
            </a:endParaRPr>
          </a:p>
        </p:txBody>
      </p:sp>
      <p:sp>
        <p:nvSpPr>
          <p:cNvPr id="7" name="Rectangle 6">
            <a:extLst>
              <a:ext uri="{FF2B5EF4-FFF2-40B4-BE49-F238E27FC236}">
                <a16:creationId xmlns="" xmlns:a16="http://schemas.microsoft.com/office/drawing/2014/main" id="{F7B490B4-D636-874D-BB5B-2A4D20F6EDF3}"/>
              </a:ext>
            </a:extLst>
          </p:cNvPr>
          <p:cNvSpPr>
            <a:spLocks noChangeArrowheads="1"/>
          </p:cNvSpPr>
          <p:nvPr/>
        </p:nvSpPr>
        <p:spPr bwMode="auto">
          <a:xfrm>
            <a:off x="2022354" y="3158880"/>
            <a:ext cx="1320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선물 사</a:t>
            </a:r>
            <a:endParaRPr lang="en-US" altLang="ko-KR" sz="2400" dirty="0">
              <a:solidFill>
                <a:srgbClr val="0000FF"/>
              </a:solidFill>
              <a:latin typeface="Times New Roman" panose="02020603050405020304" pitchFamily="18" charset="0"/>
            </a:endParaRPr>
          </a:p>
        </p:txBody>
      </p:sp>
      <p:sp>
        <p:nvSpPr>
          <p:cNvPr id="8" name="Rectangle 7">
            <a:extLst>
              <a:ext uri="{FF2B5EF4-FFF2-40B4-BE49-F238E27FC236}">
                <a16:creationId xmlns="" xmlns:a16="http://schemas.microsoft.com/office/drawing/2014/main" id="{8E293163-8308-374D-AC2C-2B88591A1C0A}"/>
              </a:ext>
            </a:extLst>
          </p:cNvPr>
          <p:cNvSpPr>
            <a:spLocks noChangeArrowheads="1"/>
          </p:cNvSpPr>
          <p:nvPr/>
        </p:nvSpPr>
        <p:spPr bwMode="auto">
          <a:xfrm>
            <a:off x="1709694" y="3768676"/>
            <a:ext cx="15121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게임을 하</a:t>
            </a:r>
            <a:endParaRPr lang="en-US" altLang="ko-KR" sz="2400" dirty="0">
              <a:solidFill>
                <a:srgbClr val="0000FF"/>
              </a:solidFill>
              <a:latin typeface="Times New Roman" panose="02020603050405020304" pitchFamily="18" charset="0"/>
            </a:endParaRPr>
          </a:p>
        </p:txBody>
      </p:sp>
      <p:sp>
        <p:nvSpPr>
          <p:cNvPr id="9" name="Rectangle 8">
            <a:extLst>
              <a:ext uri="{FF2B5EF4-FFF2-40B4-BE49-F238E27FC236}">
                <a16:creationId xmlns="" xmlns:a16="http://schemas.microsoft.com/office/drawing/2014/main" id="{69E307B8-C639-7B41-9705-A9094D8EEC02}"/>
              </a:ext>
            </a:extLst>
          </p:cNvPr>
          <p:cNvSpPr>
            <a:spLocks noChangeArrowheads="1"/>
          </p:cNvSpPr>
          <p:nvPr/>
        </p:nvSpPr>
        <p:spPr bwMode="auto">
          <a:xfrm>
            <a:off x="1730179" y="4425852"/>
            <a:ext cx="1584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친구 만나</a:t>
            </a:r>
            <a:endParaRPr lang="en-US" altLang="ko-KR" sz="2400" dirty="0">
              <a:solidFill>
                <a:srgbClr val="0000FF"/>
              </a:solidFill>
              <a:latin typeface="Times New Roman" panose="02020603050405020304" pitchFamily="18" charset="0"/>
            </a:endParaRPr>
          </a:p>
        </p:txBody>
      </p:sp>
      <p:sp>
        <p:nvSpPr>
          <p:cNvPr id="10" name="Rectangle 9">
            <a:extLst>
              <a:ext uri="{FF2B5EF4-FFF2-40B4-BE49-F238E27FC236}">
                <a16:creationId xmlns="" xmlns:a16="http://schemas.microsoft.com/office/drawing/2014/main" id="{D7EE239C-C4DE-0045-A274-8516CDA4679B}"/>
              </a:ext>
            </a:extLst>
          </p:cNvPr>
          <p:cNvSpPr>
            <a:spLocks noChangeArrowheads="1"/>
          </p:cNvSpPr>
          <p:nvPr/>
        </p:nvSpPr>
        <p:spPr bwMode="auto">
          <a:xfrm>
            <a:off x="1045648" y="5075140"/>
            <a:ext cx="23304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농구 게임을 하</a:t>
            </a:r>
            <a:endParaRPr lang="en-US" altLang="ko-KR" sz="2400" dirty="0">
              <a:solidFill>
                <a:srgbClr val="0000FF"/>
              </a:solidFill>
              <a:latin typeface="Times New Roman" panose="02020603050405020304" pitchFamily="18" charset="0"/>
            </a:endParaRPr>
          </a:p>
        </p:txBody>
      </p:sp>
      <p:sp>
        <p:nvSpPr>
          <p:cNvPr id="11" name="Google Shape;182;p29">
            <a:extLst>
              <a:ext uri="{FF2B5EF4-FFF2-40B4-BE49-F238E27FC236}">
                <a16:creationId xmlns="" xmlns:a16="http://schemas.microsoft.com/office/drawing/2014/main" id="{208284A7-6386-9143-9FB7-A0B6F935814B}"/>
              </a:ext>
            </a:extLst>
          </p:cNvPr>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2" name="Picture 11">
            <a:extLst>
              <a:ext uri="{FF2B5EF4-FFF2-40B4-BE49-F238E27FC236}">
                <a16:creationId xmlns="" xmlns:a16="http://schemas.microsoft.com/office/drawing/2014/main" id="{3B53CA2C-2899-DB42-AAF1-C2474F408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20543779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제목 1">
            <a:extLst>
              <a:ext uri="{FF2B5EF4-FFF2-40B4-BE49-F238E27FC236}">
                <a16:creationId xmlns="" xmlns:a16="http://schemas.microsoft.com/office/drawing/2014/main" id="{7E7954D4-FE54-E04F-8E76-DE5B84602C6F}"/>
              </a:ext>
            </a:extLst>
          </p:cNvPr>
          <p:cNvSpPr>
            <a:spLocks noGrp="1" noChangeArrowheads="1"/>
          </p:cNvSpPr>
          <p:nvPr>
            <p:ph type="ctrTitle"/>
          </p:nvPr>
        </p:nvSpPr>
        <p:spPr>
          <a:xfrm>
            <a:off x="413792" y="332656"/>
            <a:ext cx="8316416" cy="3240360"/>
          </a:xfr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kumimoji="1" lang="ko-KR" altLang="en-US" sz="3600" dirty="0">
                <a:latin typeface="Times New Roman" panose="02020603050405020304" pitchFamily="18" charset="0"/>
                <a:ea typeface="Gulim" panose="020B0600000101010101" pitchFamily="34" charset="-127"/>
              </a:rPr>
              <a:t>재외동포를 위한 한국어 </a:t>
            </a:r>
            <a:r>
              <a:rPr kumimoji="1" lang="en-US" altLang="ko-KR" sz="3600" dirty="0">
                <a:latin typeface="Times New Roman" panose="02020603050405020304" pitchFamily="18" charset="0"/>
                <a:ea typeface="Gulim" panose="020B0600000101010101" pitchFamily="34" charset="-127"/>
              </a:rPr>
              <a:t>3-2</a:t>
            </a:r>
            <a:br>
              <a:rPr kumimoji="1" lang="en-US" altLang="ko-KR" sz="3600" dirty="0">
                <a:latin typeface="Times New Roman" panose="02020603050405020304" pitchFamily="18" charset="0"/>
                <a:ea typeface="Gulim" panose="020B0600000101010101" pitchFamily="34" charset="-127"/>
              </a:rPr>
            </a:br>
            <a:r>
              <a:rPr kumimoji="1" lang="ko-KR" altLang="en-US" sz="3600" dirty="0">
                <a:latin typeface="Times New Roman" panose="02020603050405020304" pitchFamily="18" charset="0"/>
                <a:ea typeface="Gulim" panose="020B0600000101010101" pitchFamily="34" charset="-127"/>
              </a:rPr>
              <a:t> </a:t>
            </a:r>
            <a:r>
              <a:rPr kumimoji="1" lang="en-US" altLang="ko-KR" sz="3600" dirty="0">
                <a:latin typeface="Times New Roman" panose="02020603050405020304" pitchFamily="18" charset="0"/>
                <a:ea typeface="Gulim" panose="020B0600000101010101" pitchFamily="34" charset="-127"/>
              </a:rPr>
              <a:t/>
            </a:r>
            <a:br>
              <a:rPr kumimoji="1" lang="en-US" altLang="ko-KR" sz="3600" dirty="0">
                <a:latin typeface="Times New Roman" panose="02020603050405020304" pitchFamily="18" charset="0"/>
                <a:ea typeface="Gulim" panose="020B0600000101010101" pitchFamily="34" charset="-127"/>
              </a:rPr>
            </a:br>
            <a:r>
              <a:rPr kumimoji="1" lang="en-US" altLang="ko-KR" sz="3200" dirty="0">
                <a:latin typeface="Times New Roman" panose="02020603050405020304" pitchFamily="18" charset="0"/>
                <a:ea typeface="Gulim" panose="020B0600000101010101" pitchFamily="34" charset="-127"/>
              </a:rPr>
              <a:t>4</a:t>
            </a:r>
            <a:r>
              <a:rPr kumimoji="1" lang="ko-KR" altLang="en-US" sz="3200" dirty="0">
                <a:latin typeface="Times New Roman" panose="02020603050405020304" pitchFamily="18" charset="0"/>
                <a:ea typeface="Gulim" panose="020B0600000101010101" pitchFamily="34" charset="-127"/>
              </a:rPr>
              <a:t>과</a:t>
            </a:r>
            <a:r>
              <a:rPr kumimoji="1" lang="en-US" altLang="ko-KR" sz="3200" dirty="0">
                <a:latin typeface="Times New Roman" panose="02020603050405020304" pitchFamily="18" charset="0"/>
                <a:ea typeface="Gulim" panose="020B0600000101010101" pitchFamily="34" charset="-127"/>
              </a:rPr>
              <a:t> </a:t>
            </a:r>
            <a:r>
              <a:rPr kumimoji="1" lang="ko-KR" altLang="en-US" sz="3200" dirty="0">
                <a:latin typeface="Times New Roman" panose="02020603050405020304" pitchFamily="18" charset="0"/>
                <a:ea typeface="Gulim" panose="020B0600000101010101" pitchFamily="34" charset="-127"/>
              </a:rPr>
              <a:t>지각할까 봐 </a:t>
            </a:r>
            <a:r>
              <a:rPr kumimoji="1" lang="ko-KR" altLang="en-US" sz="3200" dirty="0" err="1">
                <a:latin typeface="Times New Roman" panose="02020603050405020304" pitchFamily="18" charset="0"/>
                <a:ea typeface="Gulim" panose="020B0600000101010101" pitchFamily="34" charset="-127"/>
              </a:rPr>
              <a:t>걱정했어</a:t>
            </a:r>
            <a:r>
              <a:rPr kumimoji="1" lang="en-US" altLang="ko-KR" sz="3200" dirty="0">
                <a:latin typeface="Times New Roman" panose="02020603050405020304" pitchFamily="18" charset="0"/>
                <a:ea typeface="Gulim" panose="020B0600000101010101" pitchFamily="34" charset="-127"/>
              </a:rPr>
              <a:t/>
            </a:r>
            <a:br>
              <a:rPr kumimoji="1" lang="en-US" altLang="ko-KR" sz="3200" dirty="0">
                <a:latin typeface="Times New Roman" panose="02020603050405020304" pitchFamily="18" charset="0"/>
                <a:ea typeface="Gulim" panose="020B0600000101010101" pitchFamily="34" charset="-127"/>
              </a:rPr>
            </a:br>
            <a:r>
              <a:rPr kumimoji="1" lang="en-US" altLang="ko-KR" sz="3200" dirty="0">
                <a:latin typeface="Times New Roman" panose="02020603050405020304" pitchFamily="18" charset="0"/>
                <a:ea typeface="Gulim" panose="020B0600000101010101" pitchFamily="34" charset="-127"/>
              </a:rPr>
              <a:t>I was worried that you would be late</a:t>
            </a:r>
            <a:endParaRPr kumimoji="1" lang="en-US" altLang="en-US" sz="3200" dirty="0"/>
          </a:p>
        </p:txBody>
      </p:sp>
      <p:sp>
        <p:nvSpPr>
          <p:cNvPr id="14338" name="부제목 2">
            <a:extLst>
              <a:ext uri="{FF2B5EF4-FFF2-40B4-BE49-F238E27FC236}">
                <a16:creationId xmlns="" xmlns:a16="http://schemas.microsoft.com/office/drawing/2014/main" id="{3D111F4A-533C-5C4D-906E-63FABA149DA7}"/>
              </a:ext>
            </a:extLst>
          </p:cNvPr>
          <p:cNvSpPr>
            <a:spLocks noGrp="1" noChangeArrowheads="1"/>
          </p:cNvSpPr>
          <p:nvPr>
            <p:ph type="subTitle" idx="1"/>
          </p:nvPr>
        </p:nvSpPr>
        <p:spPr>
          <a:xfrm>
            <a:off x="413792" y="4005069"/>
            <a:ext cx="8406680" cy="2346643"/>
          </a:xfrm>
          <a:solidFill>
            <a:schemeClr val="accent2">
              <a:lumMod val="20000"/>
              <a:lumOff val="80000"/>
            </a:schemeClr>
          </a:solidFill>
        </p:spPr>
        <p:txBody>
          <a:bodyPr anchor="t"/>
          <a:lstStyle/>
          <a:p>
            <a:pPr>
              <a:spcBef>
                <a:spcPct val="0"/>
              </a:spcBef>
            </a:pPr>
            <a:r>
              <a:rPr kumimoji="1" lang="en-US" altLang="ko-KR" sz="3600" dirty="0">
                <a:solidFill>
                  <a:srgbClr val="0070C0"/>
                </a:solidFill>
                <a:latin typeface="Times New Roman" panose="02020603050405020304" pitchFamily="18" charset="0"/>
                <a:ea typeface="굴림" panose="020B0600000101010101" pitchFamily="34" charset="-127"/>
              </a:rPr>
              <a:t> </a:t>
            </a:r>
            <a:r>
              <a:rPr kumimoji="1" lang="ko-KR" altLang="en-US" dirty="0">
                <a:solidFill>
                  <a:srgbClr val="0070C0"/>
                </a:solidFill>
                <a:latin typeface="Times New Roman" panose="02020603050405020304" pitchFamily="18" charset="0"/>
                <a:ea typeface="굴림" panose="020B0600000101010101" pitchFamily="34" charset="-127"/>
              </a:rPr>
              <a:t>학습내용 </a:t>
            </a:r>
            <a:r>
              <a:rPr kumimoji="1" lang="en-US" altLang="ko-KR" dirty="0">
                <a:solidFill>
                  <a:srgbClr val="0070C0"/>
                </a:solidFill>
                <a:latin typeface="Times New Roman" panose="02020603050405020304" pitchFamily="18" charset="0"/>
                <a:ea typeface="굴림" panose="020B0600000101010101" pitchFamily="34" charset="-127"/>
              </a:rPr>
              <a:t>Learning contents</a:t>
            </a:r>
          </a:p>
          <a:p>
            <a:pPr>
              <a:spcBef>
                <a:spcPct val="0"/>
              </a:spcBef>
            </a:pPr>
            <a:endParaRPr kumimoji="1" lang="en-US" altLang="ko-KR" dirty="0">
              <a:solidFill>
                <a:srgbClr val="0070C0"/>
              </a:solidFill>
              <a:latin typeface="Times New Roman" panose="02020603050405020304" pitchFamily="18" charset="0"/>
              <a:ea typeface="굴림" panose="020B0600000101010101" pitchFamily="34" charset="-127"/>
            </a:endParaRPr>
          </a:p>
          <a:p>
            <a:pPr>
              <a:spcBef>
                <a:spcPct val="0"/>
              </a:spcBef>
            </a:pPr>
            <a:r>
              <a:rPr kumimoji="1" lang="en-US" altLang="ko-KR" dirty="0">
                <a:solidFill>
                  <a:srgbClr val="0070C0"/>
                </a:solidFill>
                <a:latin typeface="Times New Roman" panose="02020603050405020304" pitchFamily="18" charset="0"/>
                <a:ea typeface="굴림" panose="020B0600000101010101" pitchFamily="34" charset="-127"/>
              </a:rPr>
              <a:t>-</a:t>
            </a:r>
            <a:r>
              <a:rPr kumimoji="1" lang="en-US" altLang="ko-KR" dirty="0" smtClean="0">
                <a:solidFill>
                  <a:srgbClr val="0070C0"/>
                </a:solidFill>
                <a:latin typeface="Times New Roman" panose="02020603050405020304" pitchFamily="18" charset="0"/>
                <a:ea typeface="굴림" panose="020B0600000101010101" pitchFamily="34" charset="-127"/>
              </a:rPr>
              <a:t>(</a:t>
            </a:r>
            <a:r>
              <a:rPr kumimoji="1" lang="ko-KR" altLang="en-US" dirty="0">
                <a:solidFill>
                  <a:srgbClr val="0070C0"/>
                </a:solidFill>
                <a:latin typeface="Times New Roman" panose="02020603050405020304" pitchFamily="18" charset="0"/>
                <a:ea typeface="굴림" panose="020B0600000101010101" pitchFamily="34" charset="-127"/>
              </a:rPr>
              <a:t>으</a:t>
            </a:r>
            <a:r>
              <a:rPr kumimoji="1" lang="en-US" altLang="ko-KR" dirty="0">
                <a:solidFill>
                  <a:srgbClr val="0070C0"/>
                </a:solidFill>
                <a:latin typeface="Times New Roman" panose="02020603050405020304" pitchFamily="18" charset="0"/>
                <a:ea typeface="굴림" panose="020B0600000101010101" pitchFamily="34" charset="-127"/>
              </a:rPr>
              <a:t>)</a:t>
            </a:r>
            <a:r>
              <a:rPr kumimoji="1" lang="ko-KR" altLang="en-US" dirty="0" smtClean="0">
                <a:solidFill>
                  <a:srgbClr val="0070C0"/>
                </a:solidFill>
                <a:latin typeface="Times New Roman" panose="02020603050405020304" pitchFamily="18" charset="0"/>
                <a:ea typeface="굴림" panose="020B0600000101010101" pitchFamily="34" charset="-127"/>
              </a:rPr>
              <a:t>ㄹ까 봐</a:t>
            </a:r>
            <a:endParaRPr kumimoji="1" lang="en-US" altLang="ko-KR" dirty="0">
              <a:solidFill>
                <a:srgbClr val="0070C0"/>
              </a:solidFill>
              <a:latin typeface="Times New Roman" panose="02020603050405020304" pitchFamily="18" charset="0"/>
              <a:ea typeface="굴림" panose="020B0600000101010101" pitchFamily="34" charset="-127"/>
            </a:endParaRPr>
          </a:p>
          <a:p>
            <a:pPr>
              <a:spcBef>
                <a:spcPct val="0"/>
              </a:spcBef>
            </a:pPr>
            <a:r>
              <a:rPr kumimoji="1" lang="en-US" altLang="ko-KR" dirty="0" smtClean="0">
                <a:solidFill>
                  <a:srgbClr val="0070C0"/>
                </a:solidFill>
                <a:latin typeface="Times New Roman" panose="02020603050405020304" pitchFamily="18" charset="0"/>
                <a:ea typeface="굴림" panose="020B0600000101010101" pitchFamily="34" charset="-127"/>
              </a:rPr>
              <a:t>-</a:t>
            </a:r>
            <a:r>
              <a:rPr kumimoji="1" lang="ko-KR" altLang="en-US" dirty="0" smtClean="0">
                <a:solidFill>
                  <a:srgbClr val="0070C0"/>
                </a:solidFill>
                <a:latin typeface="Times New Roman" panose="02020603050405020304" pitchFamily="18" charset="0"/>
                <a:ea typeface="굴림" panose="020B0600000101010101" pitchFamily="34" charset="-127"/>
              </a:rPr>
              <a:t>느라고</a:t>
            </a:r>
            <a:endParaRPr kumimoji="1" lang="en-US" altLang="ko-KR" dirty="0">
              <a:solidFill>
                <a:srgbClr val="0070C0"/>
              </a:solidFill>
              <a:latin typeface="Times New Roman" panose="02020603050405020304" pitchFamily="18" charset="0"/>
              <a:ea typeface="굴림" panose="020B0600000101010101" pitchFamily="34" charset="-127"/>
            </a:endParaRPr>
          </a:p>
        </p:txBody>
      </p:sp>
      <p:sp>
        <p:nvSpPr>
          <p:cNvPr id="8" name="Google Shape;182;p29">
            <a:extLst>
              <a:ext uri="{FF2B5EF4-FFF2-40B4-BE49-F238E27FC236}">
                <a16:creationId xmlns="" xmlns:a16="http://schemas.microsoft.com/office/drawing/2014/main" id="{A1461BD2-3663-6749-886C-5DE41F52B698}"/>
              </a:ext>
            </a:extLst>
          </p:cNvPr>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56480498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3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8">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43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animBg="1"/>
      <p:bldP spid="14337" grpId="1" animBg="1"/>
      <p:bldP spid="14338" grpId="0" uiExpand="1"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4">
            <a:extLst>
              <a:ext uri="{FF2B5EF4-FFF2-40B4-BE49-F238E27FC236}">
                <a16:creationId xmlns="" xmlns:a16="http://schemas.microsoft.com/office/drawing/2014/main" id="{50290075-6BD1-F94D-A874-0FBD2B71A8B1}"/>
              </a:ext>
            </a:extLst>
          </p:cNvPr>
          <p:cNvSpPr txBox="1">
            <a:spLocks noChangeArrowheads="1"/>
          </p:cNvSpPr>
          <p:nvPr/>
        </p:nvSpPr>
        <p:spPr bwMode="auto">
          <a:xfrm>
            <a:off x="755650" y="549275"/>
            <a:ext cx="6696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endParaRPr lang="ko-KR" altLang="ko-KR" sz="2800">
              <a:ea typeface="굴림" panose="020B0600000101010101" pitchFamily="34" charset="-127"/>
              <a:cs typeface="Arial" panose="020B0604020202020204" pitchFamily="34" charset="0"/>
            </a:endParaRPr>
          </a:p>
        </p:txBody>
      </p:sp>
      <p:sp>
        <p:nvSpPr>
          <p:cNvPr id="117763" name="Text Box 5">
            <a:extLst>
              <a:ext uri="{FF2B5EF4-FFF2-40B4-BE49-F238E27FC236}">
                <a16:creationId xmlns="" xmlns:a16="http://schemas.microsoft.com/office/drawing/2014/main" id="{4AC3E638-7913-F34F-B2E4-80884565BACE}"/>
              </a:ext>
            </a:extLst>
          </p:cNvPr>
          <p:cNvSpPr txBox="1">
            <a:spLocks noChangeArrowheads="1"/>
          </p:cNvSpPr>
          <p:nvPr/>
        </p:nvSpPr>
        <p:spPr bwMode="auto">
          <a:xfrm>
            <a:off x="575308" y="908720"/>
            <a:ext cx="7993384" cy="4708981"/>
          </a:xfrm>
          <a:prstGeom prst="rect">
            <a:avLst/>
          </a:prstGeom>
          <a:solidFill>
            <a:schemeClr val="accent2">
              <a:lumMod val="20000"/>
              <a:lumOff val="80000"/>
            </a:schemeClr>
          </a:solidFill>
          <a:ln w="9525">
            <a:noFill/>
            <a:miter lim="800000"/>
            <a:headEnd/>
            <a:tailEnd/>
          </a:ln>
        </p:spPr>
        <p:txBody>
          <a:bodyPr wrap="square">
            <a:spAutoFit/>
          </a:bodyPr>
          <a:lstStyle/>
          <a:p>
            <a:pPr marL="342900" indent="-342900" eaLnBrk="1" hangingPunct="1">
              <a:spcBef>
                <a:spcPct val="50000"/>
              </a:spcBef>
              <a:defRPr/>
            </a:pPr>
            <a:r>
              <a:rPr lang="ko-KR" altLang="en-US" sz="2400" dirty="0">
                <a:latin typeface="Times New Roman" pitchFamily="18" charset="0"/>
                <a:ea typeface="굴림" pitchFamily="50" charset="-127"/>
              </a:rPr>
              <a:t>다음 주제로 친구들과 이야기를 해 보세요</a:t>
            </a:r>
            <a:r>
              <a:rPr lang="en-US" altLang="ko-KR" sz="2400" dirty="0">
                <a:latin typeface="Times New Roman" pitchFamily="18" charset="0"/>
                <a:ea typeface="굴림" pitchFamily="50" charset="-127"/>
              </a:rPr>
              <a:t>.</a:t>
            </a:r>
          </a:p>
          <a:p>
            <a:pPr marL="342900" indent="-342900" eaLnBrk="1" hangingPunct="1">
              <a:spcBef>
                <a:spcPct val="50000"/>
              </a:spcBef>
              <a:defRPr/>
            </a:pPr>
            <a:endParaRPr lang="en-US" altLang="ko-KR" sz="2400" dirty="0">
              <a:latin typeface="Times New Roman" pitchFamily="18" charset="0"/>
              <a:ea typeface="굴림" pitchFamily="50" charset="-127"/>
            </a:endParaRPr>
          </a:p>
          <a:p>
            <a:pPr marL="457200" indent="-457200" eaLnBrk="1" hangingPunct="1">
              <a:lnSpc>
                <a:spcPct val="150000"/>
              </a:lnSpc>
              <a:spcBef>
                <a:spcPct val="50000"/>
              </a:spcBef>
              <a:buFontTx/>
              <a:buAutoNum type="arabicPeriod"/>
              <a:defRPr/>
            </a:pPr>
            <a:r>
              <a:rPr lang="ko-KR" altLang="en-US" sz="2400" dirty="0">
                <a:latin typeface="Times New Roman" pitchFamily="18" charset="0"/>
                <a:ea typeface="굴림" pitchFamily="50" charset="-127"/>
              </a:rPr>
              <a:t>요즘 많이 바빠요</a:t>
            </a:r>
            <a:r>
              <a:rPr lang="en-US" altLang="ko-KR" sz="2400" dirty="0">
                <a:latin typeface="Times New Roman" pitchFamily="18" charset="0"/>
                <a:ea typeface="굴림" pitchFamily="50" charset="-127"/>
              </a:rPr>
              <a:t>?</a:t>
            </a:r>
            <a:r>
              <a:rPr lang="ko-KR" altLang="en-US" sz="2400" dirty="0">
                <a:latin typeface="Times New Roman" pitchFamily="18" charset="0"/>
                <a:ea typeface="굴림" pitchFamily="50" charset="-127"/>
              </a:rPr>
              <a:t> 뭐 하느라고 바빠요</a:t>
            </a:r>
            <a:r>
              <a:rPr lang="en-US" altLang="ko-KR" sz="2400" dirty="0">
                <a:latin typeface="Times New Roman" pitchFamily="18" charset="0"/>
                <a:ea typeface="굴림" pitchFamily="50" charset="-127"/>
              </a:rPr>
              <a:t>?</a:t>
            </a:r>
          </a:p>
          <a:p>
            <a:pPr marL="457200" indent="-457200" eaLnBrk="1" hangingPunct="1">
              <a:lnSpc>
                <a:spcPct val="150000"/>
              </a:lnSpc>
              <a:spcBef>
                <a:spcPct val="50000"/>
              </a:spcBef>
              <a:buFontTx/>
              <a:buAutoNum type="arabicPeriod"/>
              <a:defRPr/>
            </a:pPr>
            <a:r>
              <a:rPr lang="ko-KR" altLang="en-US" sz="2400" dirty="0">
                <a:latin typeface="Times New Roman" pitchFamily="18" charset="0"/>
                <a:ea typeface="굴림" pitchFamily="50" charset="-127"/>
              </a:rPr>
              <a:t>약속을 어겨본 적 있어요</a:t>
            </a:r>
            <a:r>
              <a:rPr lang="en-US" altLang="ko-KR" sz="2400" dirty="0">
                <a:latin typeface="Times New Roman" pitchFamily="18" charset="0"/>
                <a:ea typeface="굴림" pitchFamily="50" charset="-127"/>
              </a:rPr>
              <a:t>?</a:t>
            </a:r>
            <a:r>
              <a:rPr lang="ko-KR" altLang="en-US" sz="2400" dirty="0">
                <a:latin typeface="Times New Roman" pitchFamily="18" charset="0"/>
                <a:ea typeface="굴림" pitchFamily="50" charset="-127"/>
              </a:rPr>
              <a:t> 뭐 하느라고 그랬어요</a:t>
            </a:r>
            <a:r>
              <a:rPr lang="en-US" altLang="ko-KR" sz="2400" dirty="0">
                <a:latin typeface="Times New Roman" pitchFamily="18" charset="0"/>
                <a:ea typeface="굴림" pitchFamily="50" charset="-127"/>
              </a:rPr>
              <a:t>?</a:t>
            </a:r>
          </a:p>
          <a:p>
            <a:pPr marL="457200" indent="-457200" eaLnBrk="1" hangingPunct="1">
              <a:lnSpc>
                <a:spcPct val="150000"/>
              </a:lnSpc>
              <a:spcBef>
                <a:spcPct val="50000"/>
              </a:spcBef>
              <a:buAutoNum type="arabicPeriod" startAt="3"/>
              <a:defRPr/>
            </a:pPr>
            <a:r>
              <a:rPr lang="ko-KR" altLang="en-US" sz="2400" dirty="0">
                <a:latin typeface="Times New Roman" pitchFamily="18" charset="0"/>
                <a:ea typeface="굴림" pitchFamily="50" charset="-127"/>
              </a:rPr>
              <a:t>방 청소를 못 했어요</a:t>
            </a:r>
            <a:r>
              <a:rPr lang="en-US" altLang="ko-KR" sz="2400" dirty="0">
                <a:latin typeface="Times New Roman" pitchFamily="18" charset="0"/>
                <a:ea typeface="굴림" pitchFamily="50" charset="-127"/>
              </a:rPr>
              <a:t>?</a:t>
            </a:r>
            <a:r>
              <a:rPr lang="ko-KR" altLang="en-US" sz="2400" dirty="0">
                <a:latin typeface="Times New Roman" pitchFamily="18" charset="0"/>
                <a:ea typeface="굴림" pitchFamily="50" charset="-127"/>
              </a:rPr>
              <a:t> 뭐 하느라고 청소를 못 했어요</a:t>
            </a:r>
            <a:r>
              <a:rPr lang="en-US" altLang="ko-KR" sz="2400" dirty="0">
                <a:latin typeface="Times New Roman" pitchFamily="18" charset="0"/>
                <a:ea typeface="굴림" pitchFamily="50" charset="-127"/>
              </a:rPr>
              <a:t>?</a:t>
            </a:r>
          </a:p>
          <a:p>
            <a:pPr marL="457200" indent="-457200" eaLnBrk="1" hangingPunct="1">
              <a:lnSpc>
                <a:spcPct val="150000"/>
              </a:lnSpc>
              <a:spcBef>
                <a:spcPct val="50000"/>
              </a:spcBef>
              <a:buAutoNum type="arabicPeriod" startAt="3"/>
              <a:defRPr/>
            </a:pPr>
            <a:r>
              <a:rPr lang="ko-KR" altLang="en-US" sz="2400" dirty="0">
                <a:latin typeface="Times New Roman" pitchFamily="18" charset="0"/>
                <a:ea typeface="굴림" pitchFamily="50" charset="-127"/>
              </a:rPr>
              <a:t>엄마 말씀을 잘 못 들었어요</a:t>
            </a:r>
            <a:r>
              <a:rPr lang="en-US" altLang="ko-KR" sz="2400" dirty="0" smtClean="0">
                <a:latin typeface="Times New Roman" pitchFamily="18" charset="0"/>
                <a:ea typeface="굴림" pitchFamily="50" charset="-127"/>
              </a:rPr>
              <a:t>? </a:t>
            </a:r>
            <a:r>
              <a:rPr lang="ko-KR" altLang="en-US" sz="2400" dirty="0" smtClean="0">
                <a:latin typeface="Times New Roman" pitchFamily="18" charset="0"/>
                <a:ea typeface="굴림" pitchFamily="50" charset="-127"/>
              </a:rPr>
              <a:t>뭐 </a:t>
            </a:r>
            <a:r>
              <a:rPr lang="ko-KR" altLang="en-US" sz="2400" dirty="0">
                <a:latin typeface="Times New Roman" pitchFamily="18" charset="0"/>
                <a:ea typeface="굴림" pitchFamily="50" charset="-127"/>
              </a:rPr>
              <a:t>하느라고 못 들었어요</a:t>
            </a:r>
            <a:r>
              <a:rPr lang="en-US" altLang="ko-KR" sz="2400" dirty="0" smtClean="0">
                <a:latin typeface="Times New Roman" pitchFamily="18" charset="0"/>
                <a:ea typeface="굴림" pitchFamily="50" charset="-127"/>
              </a:rPr>
              <a:t>?</a:t>
            </a:r>
          </a:p>
          <a:p>
            <a:pPr marL="457200" indent="-457200" eaLnBrk="1" hangingPunct="1">
              <a:lnSpc>
                <a:spcPct val="150000"/>
              </a:lnSpc>
              <a:spcBef>
                <a:spcPct val="50000"/>
              </a:spcBef>
              <a:buAutoNum type="arabicPeriod" startAt="3"/>
              <a:defRPr/>
            </a:pPr>
            <a:endParaRPr lang="en-US" altLang="ko-KR" sz="2400" dirty="0">
              <a:latin typeface="Times New Roman" pitchFamily="18" charset="0"/>
              <a:ea typeface="굴림" pitchFamily="50" charset="-127"/>
            </a:endParaRPr>
          </a:p>
        </p:txBody>
      </p:sp>
      <p:sp>
        <p:nvSpPr>
          <p:cNvPr id="5" name="Google Shape;182;p29">
            <a:extLst>
              <a:ext uri="{FF2B5EF4-FFF2-40B4-BE49-F238E27FC236}">
                <a16:creationId xmlns="" xmlns:a16="http://schemas.microsoft.com/office/drawing/2014/main" id="{24C9A221-A375-B743-AF1D-726EA06AC95B}"/>
              </a:ext>
            </a:extLst>
          </p:cNvPr>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04248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77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76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77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77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776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77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82;p29">
            <a:extLst>
              <a:ext uri="{FF2B5EF4-FFF2-40B4-BE49-F238E27FC236}">
                <a16:creationId xmlns="" xmlns:a16="http://schemas.microsoft.com/office/drawing/2014/main" id="{8536B40D-5091-FA4D-B805-281C26041398}"/>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3" name="Picture 2" descr="A screenshot of a cell phone&#10;&#10;Description automatically generated">
            <a:extLst>
              <a:ext uri="{FF2B5EF4-FFF2-40B4-BE49-F238E27FC236}">
                <a16:creationId xmlns="" xmlns:a16="http://schemas.microsoft.com/office/drawing/2014/main" id="{11D8B2EA-1AE5-1F48-9A8A-8315B11EE1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8784976" cy="5949280"/>
          </a:xfrm>
          <a:prstGeom prst="rect">
            <a:avLst/>
          </a:prstGeom>
        </p:spPr>
      </p:pic>
      <p:sp>
        <p:nvSpPr>
          <p:cNvPr id="4" name="TextBox 3">
            <a:extLst>
              <a:ext uri="{FF2B5EF4-FFF2-40B4-BE49-F238E27FC236}">
                <a16:creationId xmlns="" xmlns:a16="http://schemas.microsoft.com/office/drawing/2014/main" id="{375C3A9C-CF2E-3742-BC5A-10A4AC504455}"/>
              </a:ext>
            </a:extLst>
          </p:cNvPr>
          <p:cNvSpPr txBox="1"/>
          <p:nvPr/>
        </p:nvSpPr>
        <p:spPr>
          <a:xfrm>
            <a:off x="4572000" y="3447952"/>
            <a:ext cx="1656184"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공부하느라고</a:t>
            </a:r>
            <a:endParaRPr lang="en-US" dirty="0">
              <a:solidFill>
                <a:srgbClr val="FF0000"/>
              </a:solidFill>
            </a:endParaRPr>
          </a:p>
        </p:txBody>
      </p:sp>
      <p:sp>
        <p:nvSpPr>
          <p:cNvPr id="5" name="TextBox 4">
            <a:extLst>
              <a:ext uri="{FF2B5EF4-FFF2-40B4-BE49-F238E27FC236}">
                <a16:creationId xmlns="" xmlns:a16="http://schemas.microsoft.com/office/drawing/2014/main" id="{527171E5-F6CD-1E44-9BAB-6065CC7DE5A1}"/>
              </a:ext>
            </a:extLst>
          </p:cNvPr>
          <p:cNvSpPr txBox="1"/>
          <p:nvPr/>
        </p:nvSpPr>
        <p:spPr>
          <a:xfrm>
            <a:off x="4572000" y="4528072"/>
            <a:ext cx="1296144"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보느라고</a:t>
            </a:r>
            <a:endParaRPr lang="en-US" dirty="0">
              <a:solidFill>
                <a:srgbClr val="FF0000"/>
              </a:solidFill>
            </a:endParaRPr>
          </a:p>
        </p:txBody>
      </p:sp>
      <p:sp>
        <p:nvSpPr>
          <p:cNvPr id="6" name="TextBox 5">
            <a:extLst>
              <a:ext uri="{FF2B5EF4-FFF2-40B4-BE49-F238E27FC236}">
                <a16:creationId xmlns="" xmlns:a16="http://schemas.microsoft.com/office/drawing/2014/main" id="{AA6A070E-058B-A942-B9CC-FB5528759FD2}"/>
              </a:ext>
            </a:extLst>
          </p:cNvPr>
          <p:cNvSpPr txBox="1"/>
          <p:nvPr/>
        </p:nvSpPr>
        <p:spPr>
          <a:xfrm>
            <a:off x="4499992" y="5464176"/>
            <a:ext cx="1296144"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읽느라고</a:t>
            </a:r>
            <a:endParaRPr lang="en-US" dirty="0">
              <a:solidFill>
                <a:srgbClr val="FF0000"/>
              </a:solidFill>
            </a:endParaRPr>
          </a:p>
        </p:txBody>
      </p:sp>
    </p:spTree>
    <p:extLst>
      <p:ext uri="{BB962C8B-B14F-4D97-AF65-F5344CB8AC3E}">
        <p14:creationId xmlns:p14="http://schemas.microsoft.com/office/powerpoint/2010/main" val="5506770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5BEE9C-63D5-A54E-BF4E-CD62E6014C5F}"/>
              </a:ext>
            </a:extLst>
          </p:cNvPr>
          <p:cNvSpPr>
            <a:spLocks noGrp="1"/>
          </p:cNvSpPr>
          <p:nvPr>
            <p:ph type="title"/>
          </p:nvPr>
        </p:nvSpPr>
        <p:spPr>
          <a:xfrm>
            <a:off x="476409" y="288443"/>
            <a:ext cx="8229600" cy="706090"/>
          </a:xfrm>
          <a:ln>
            <a:noFill/>
          </a:ln>
        </p:spPr>
        <p:style>
          <a:lnRef idx="1">
            <a:schemeClr val="accent6"/>
          </a:lnRef>
          <a:fillRef idx="2">
            <a:schemeClr val="accent6"/>
          </a:fillRef>
          <a:effectRef idx="1">
            <a:schemeClr val="accent6"/>
          </a:effectRef>
          <a:fontRef idx="minor">
            <a:schemeClr val="dk1"/>
          </a:fontRef>
        </p:style>
        <p:txBody>
          <a:bodyPr/>
          <a:lstStyle/>
          <a:p>
            <a:r>
              <a:rPr lang="ko-KR" altLang="en-US" sz="2800" dirty="0"/>
              <a:t>     </a:t>
            </a:r>
            <a:r>
              <a:rPr lang="en-US" altLang="ko-KR" sz="2800" dirty="0"/>
              <a:t>&lt;</a:t>
            </a:r>
            <a:r>
              <a:rPr lang="ko-KR" altLang="en-US" sz="2800" dirty="0"/>
              <a:t>유아 </a:t>
            </a:r>
            <a:r>
              <a:rPr lang="ko-KR" altLang="en-US" sz="2800" dirty="0" smtClean="0"/>
              <a:t>교통 안전 교육</a:t>
            </a:r>
            <a:r>
              <a:rPr lang="en-US" altLang="ko-KR" sz="2800" dirty="0"/>
              <a:t>&gt;</a:t>
            </a:r>
            <a:r>
              <a:rPr lang="ko-KR" altLang="en-US" sz="2800" dirty="0"/>
              <a:t>   </a:t>
            </a:r>
            <a:r>
              <a:rPr lang="ko-KR" altLang="en-US" sz="2400" dirty="0"/>
              <a:t>영상</a:t>
            </a:r>
            <a:endParaRPr lang="en-US" sz="2400" dirty="0"/>
          </a:p>
        </p:txBody>
      </p:sp>
      <p:sp>
        <p:nvSpPr>
          <p:cNvPr id="3" name="Content Placeholder 2">
            <a:extLst>
              <a:ext uri="{FF2B5EF4-FFF2-40B4-BE49-F238E27FC236}">
                <a16:creationId xmlns="" xmlns:a16="http://schemas.microsoft.com/office/drawing/2014/main" id="{6A6670B2-43FE-C945-A593-5F133E7C8931}"/>
              </a:ext>
            </a:extLst>
          </p:cNvPr>
          <p:cNvSpPr>
            <a:spLocks noGrp="1"/>
          </p:cNvSpPr>
          <p:nvPr>
            <p:ph idx="1"/>
          </p:nvPr>
        </p:nvSpPr>
        <p:spPr>
          <a:xfrm>
            <a:off x="457200" y="1237143"/>
            <a:ext cx="8229600" cy="606925"/>
          </a:xfrm>
          <a:solidFill>
            <a:srgbClr val="92D050"/>
          </a:solidFill>
          <a:ln>
            <a:noFill/>
          </a:ln>
        </p:spPr>
        <p:style>
          <a:lnRef idx="3">
            <a:schemeClr val="lt1"/>
          </a:lnRef>
          <a:fillRef idx="1">
            <a:schemeClr val="accent6"/>
          </a:fillRef>
          <a:effectRef idx="1">
            <a:schemeClr val="accent6"/>
          </a:effectRef>
          <a:fontRef idx="minor">
            <a:schemeClr val="lt1"/>
          </a:fontRef>
        </p:style>
        <p:txBody>
          <a:bodyPr anchor="ctr"/>
          <a:lstStyle/>
          <a:p>
            <a:pPr marL="0" indent="0" algn="ctr">
              <a:buNone/>
            </a:pPr>
            <a:r>
              <a:rPr lang="en-US" sz="2400" dirty="0">
                <a:solidFill>
                  <a:schemeClr val="tx1"/>
                </a:solidFill>
                <a:hlinkClick r:id="rId2">
                  <a:extLst>
                    <a:ext uri="{A12FA001-AC4F-418D-AE19-62706E023703}">
                      <ahyp:hlinkClr xmlns="" xmlns:ahyp="http://schemas.microsoft.com/office/drawing/2018/hyperlinkcolor" val="tx"/>
                    </a:ext>
                  </a:extLst>
                </a:hlinkClick>
              </a:rPr>
              <a:t>https://www.youtube.com/watch?v=HvQiy5rg-sM</a:t>
            </a:r>
            <a:endParaRPr lang="en-US" sz="2400" dirty="0">
              <a:solidFill>
                <a:schemeClr val="tx1"/>
              </a:solidFill>
              <a:hlinkClick r:id="rId3">
                <a:extLst>
                  <a:ext uri="{A12FA001-AC4F-418D-AE19-62706E023703}">
                    <ahyp:hlinkClr xmlns="" xmlns:ahyp="http://schemas.microsoft.com/office/drawing/2018/hyperlinkcolor" val="tx"/>
                  </a:ext>
                </a:extLst>
              </a:hlinkClick>
            </a:endParaRPr>
          </a:p>
        </p:txBody>
      </p:sp>
      <p:sp>
        <p:nvSpPr>
          <p:cNvPr id="8" name="Google Shape;182;p29">
            <a:extLst>
              <a:ext uri="{FF2B5EF4-FFF2-40B4-BE49-F238E27FC236}">
                <a16:creationId xmlns="" xmlns:a16="http://schemas.microsoft.com/office/drawing/2014/main" id="{DB4DCFF9-85A7-9940-AC22-5C0472DECEB4}"/>
              </a:ext>
            </a:extLst>
          </p:cNvPr>
          <p:cNvSpPr txBox="1"/>
          <p:nvPr/>
        </p:nvSpPr>
        <p:spPr>
          <a:xfrm>
            <a:off x="19209" y="6371970"/>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9" name="Rounded Rectangular Callout 8">
            <a:extLst>
              <a:ext uri="{FF2B5EF4-FFF2-40B4-BE49-F238E27FC236}">
                <a16:creationId xmlns="" xmlns:a16="http://schemas.microsoft.com/office/drawing/2014/main" id="{715D618E-ABDE-C148-9269-6B48C78E844E}"/>
              </a:ext>
            </a:extLst>
          </p:cNvPr>
          <p:cNvSpPr/>
          <p:nvPr/>
        </p:nvSpPr>
        <p:spPr>
          <a:xfrm>
            <a:off x="7020272" y="2728354"/>
            <a:ext cx="1866566" cy="2140807"/>
          </a:xfrm>
          <a:prstGeom prst="wedgeRoundRectCallout">
            <a:avLst>
              <a:gd name="adj1" fmla="val -23608"/>
              <a:gd name="adj2" fmla="val -9490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lnSpc>
                <a:spcPct val="150000"/>
              </a:lnSpc>
            </a:pPr>
            <a:r>
              <a:rPr lang="ko-KR" altLang="en-US" dirty="0">
                <a:ln/>
                <a:solidFill>
                  <a:schemeClr val="tx1"/>
                </a:solidFill>
              </a:rPr>
              <a:t>위의 사이트를 눌러서 사람을 이동시켜 주는 차들에 대해 알아볼까요</a:t>
            </a:r>
            <a:r>
              <a:rPr lang="en-US" altLang="ko-KR" dirty="0">
                <a:ln/>
                <a:solidFill>
                  <a:schemeClr val="tx1"/>
                </a:solidFill>
              </a:rPr>
              <a:t>?</a:t>
            </a:r>
            <a:endParaRPr lang="en-US" dirty="0">
              <a:ln/>
              <a:solidFill>
                <a:schemeClr val="tx1"/>
              </a:solidFill>
            </a:endParaRPr>
          </a:p>
        </p:txBody>
      </p:sp>
      <p:pic>
        <p:nvPicPr>
          <p:cNvPr id="5" name="Picture 4" descr="A picture containing toy, indoor, car, cake&#10;&#10;Description automatically generated">
            <a:extLst>
              <a:ext uri="{FF2B5EF4-FFF2-40B4-BE49-F238E27FC236}">
                <a16:creationId xmlns="" xmlns:a16="http://schemas.microsoft.com/office/drawing/2014/main" id="{3FB69EF6-E931-D04D-A8F3-C88A45109F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2137173"/>
            <a:ext cx="6125037" cy="273198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Box 3">
            <a:extLst>
              <a:ext uri="{FF2B5EF4-FFF2-40B4-BE49-F238E27FC236}">
                <a16:creationId xmlns="" xmlns:a16="http://schemas.microsoft.com/office/drawing/2014/main" id="{8D9CA232-EF15-5846-8D7A-58BD24D4BD29}"/>
              </a:ext>
            </a:extLst>
          </p:cNvPr>
          <p:cNvSpPr txBox="1"/>
          <p:nvPr/>
        </p:nvSpPr>
        <p:spPr>
          <a:xfrm>
            <a:off x="592352" y="5559325"/>
            <a:ext cx="8094448" cy="43088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ctr">
            <a:spAutoFit/>
          </a:bodyPr>
          <a:lstStyle/>
          <a:p>
            <a:r>
              <a:rPr lang="ko-KR" altLang="en-US" sz="2200" dirty="0"/>
              <a:t>질문</a:t>
            </a:r>
            <a:r>
              <a:rPr lang="en-US" altLang="ko-KR" sz="2200" dirty="0"/>
              <a:t>:</a:t>
            </a:r>
            <a:r>
              <a:rPr lang="ko-KR" altLang="en-US" sz="2200" dirty="0"/>
              <a:t> 사람들을 이동시켜 주는 차의 종류에는 어떤 것이 있어요</a:t>
            </a:r>
            <a:r>
              <a:rPr lang="en-US" altLang="ko-KR" sz="2200" dirty="0" smtClean="0"/>
              <a:t>?</a:t>
            </a:r>
            <a:endParaRPr lang="en-US" altLang="ko-KR" sz="2200" dirty="0"/>
          </a:p>
        </p:txBody>
      </p:sp>
    </p:spTree>
    <p:extLst>
      <p:ext uri="{BB962C8B-B14F-4D97-AF65-F5344CB8AC3E}">
        <p14:creationId xmlns:p14="http://schemas.microsoft.com/office/powerpoint/2010/main" val="364648321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9"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F12C95-4C0D-F246-A408-9DEA9FDF1DF2}"/>
              </a:ext>
            </a:extLst>
          </p:cNvPr>
          <p:cNvSpPr>
            <a:spLocks noGrp="1"/>
          </p:cNvSpPr>
          <p:nvPr>
            <p:ph type="title"/>
          </p:nvPr>
        </p:nvSpPr>
        <p:spPr>
          <a:xfrm>
            <a:off x="323528" y="378786"/>
            <a:ext cx="8229600" cy="706090"/>
          </a:xfrm>
        </p:spPr>
        <p:style>
          <a:lnRef idx="1">
            <a:schemeClr val="accent2"/>
          </a:lnRef>
          <a:fillRef idx="2">
            <a:schemeClr val="accent2"/>
          </a:fillRef>
          <a:effectRef idx="1">
            <a:schemeClr val="accent2"/>
          </a:effectRef>
          <a:fontRef idx="minor">
            <a:schemeClr val="dk1"/>
          </a:fontRef>
        </p:style>
        <p:txBody>
          <a:bodyPr/>
          <a:lstStyle/>
          <a:p>
            <a:r>
              <a:rPr lang="ko-KR" altLang="en-US" sz="3200" dirty="0"/>
              <a:t>  </a:t>
            </a:r>
            <a:r>
              <a:rPr lang="en-US" altLang="ko-KR" sz="3200" dirty="0"/>
              <a:t>&lt;</a:t>
            </a:r>
            <a:r>
              <a:rPr lang="ko-KR" altLang="en-US" sz="3200" dirty="0"/>
              <a:t>교통 안전 교육</a:t>
            </a:r>
            <a:r>
              <a:rPr lang="en-US" altLang="ko-KR" sz="3200" dirty="0"/>
              <a:t>&gt;</a:t>
            </a:r>
            <a:r>
              <a:rPr lang="ko-KR" altLang="en-US" sz="3200" dirty="0"/>
              <a:t>  영상 </a:t>
            </a:r>
            <a:r>
              <a:rPr lang="en-US" altLang="ko-KR" sz="3200" dirty="0"/>
              <a:t>(</a:t>
            </a:r>
            <a:r>
              <a:rPr lang="ko-KR" altLang="en-US" sz="2800" dirty="0"/>
              <a:t>쓰기 과제</a:t>
            </a:r>
            <a:r>
              <a:rPr lang="en-US" altLang="ko-KR" sz="2800" dirty="0"/>
              <a:t>)</a:t>
            </a:r>
            <a:endParaRPr lang="en-US" sz="2800" dirty="0"/>
          </a:p>
        </p:txBody>
      </p:sp>
      <p:sp>
        <p:nvSpPr>
          <p:cNvPr id="6" name="TextBox 5">
            <a:extLst>
              <a:ext uri="{FF2B5EF4-FFF2-40B4-BE49-F238E27FC236}">
                <a16:creationId xmlns="" xmlns:a16="http://schemas.microsoft.com/office/drawing/2014/main" id="{2392F666-D5D0-8948-ABFD-F92876B6BB4D}"/>
              </a:ext>
            </a:extLst>
          </p:cNvPr>
          <p:cNvSpPr txBox="1"/>
          <p:nvPr/>
        </p:nvSpPr>
        <p:spPr>
          <a:xfrm>
            <a:off x="3851920" y="1321690"/>
            <a:ext cx="4896543" cy="507831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150000"/>
              </a:lnSpc>
            </a:pPr>
            <a:r>
              <a:rPr lang="en-US" altLang="ko-KR" dirty="0"/>
              <a:t>1.</a:t>
            </a:r>
            <a:r>
              <a:rPr lang="ko-KR" altLang="en-US" dirty="0"/>
              <a:t> 영상에 나오는 다음 단어나 문장을 영어로 번역해 보세요</a:t>
            </a:r>
            <a:r>
              <a:rPr lang="en-US" altLang="ko-KR" dirty="0"/>
              <a:t>.</a:t>
            </a:r>
          </a:p>
          <a:p>
            <a:pPr marL="342900" indent="-342900">
              <a:lnSpc>
                <a:spcPct val="150000"/>
              </a:lnSpc>
              <a:buAutoNum type="arabicParenR"/>
            </a:pPr>
            <a:r>
              <a:rPr lang="ko-KR" altLang="en-US" dirty="0"/>
              <a:t>돈을 내고 이용하는 차</a:t>
            </a:r>
            <a:endParaRPr lang="en-US" altLang="ko-KR" dirty="0"/>
          </a:p>
          <a:p>
            <a:pPr marL="342900" indent="-342900">
              <a:lnSpc>
                <a:spcPct val="150000"/>
              </a:lnSpc>
              <a:buAutoNum type="arabicParenR"/>
            </a:pPr>
            <a:r>
              <a:rPr lang="ko-KR" altLang="en-US" dirty="0"/>
              <a:t>대중교통 요금</a:t>
            </a:r>
            <a:endParaRPr lang="en-US" altLang="ko-KR" dirty="0"/>
          </a:p>
          <a:p>
            <a:pPr marL="342900" indent="-342900">
              <a:lnSpc>
                <a:spcPct val="150000"/>
              </a:lnSpc>
              <a:buAutoNum type="arabicParenR"/>
            </a:pPr>
            <a:r>
              <a:rPr lang="ko-KR" altLang="en-US" dirty="0"/>
              <a:t>정류장까지 </a:t>
            </a:r>
            <a:r>
              <a:rPr lang="ko-KR" altLang="en-US" dirty="0" smtClean="0"/>
              <a:t>태워 주다</a:t>
            </a:r>
            <a:endParaRPr lang="en-US" altLang="ko-KR" dirty="0"/>
          </a:p>
          <a:p>
            <a:pPr marL="342900" indent="-342900">
              <a:lnSpc>
                <a:spcPct val="150000"/>
              </a:lnSpc>
              <a:buAutoNum type="arabicParenR"/>
            </a:pPr>
            <a:r>
              <a:rPr lang="ko-KR" altLang="en-US" dirty="0"/>
              <a:t>교통카드를 단말기에 갖다 대다</a:t>
            </a:r>
            <a:endParaRPr lang="en-US" altLang="ko-KR" dirty="0"/>
          </a:p>
          <a:p>
            <a:pPr marL="342900" indent="-342900">
              <a:lnSpc>
                <a:spcPct val="150000"/>
              </a:lnSpc>
              <a:buAutoNum type="arabicParenR"/>
            </a:pPr>
            <a:r>
              <a:rPr lang="ko-KR" altLang="en-US" dirty="0"/>
              <a:t>동네 주민의 불편을 </a:t>
            </a:r>
            <a:r>
              <a:rPr lang="ko-KR" altLang="en-US" dirty="0" smtClean="0"/>
              <a:t>덜어 주다</a:t>
            </a:r>
            <a:endParaRPr lang="en-US" altLang="ko-KR" dirty="0"/>
          </a:p>
          <a:p>
            <a:pPr marL="342900" indent="-342900">
              <a:lnSpc>
                <a:spcPct val="150000"/>
              </a:lnSpc>
              <a:buAutoNum type="arabicParenR"/>
            </a:pPr>
            <a:r>
              <a:rPr lang="ko-KR" altLang="en-US" dirty="0"/>
              <a:t>다른 도시로 이동하기 위해 차를 타다</a:t>
            </a:r>
            <a:endParaRPr lang="en-US" altLang="ko-KR" dirty="0"/>
          </a:p>
          <a:p>
            <a:pPr marL="342900" indent="-342900">
              <a:lnSpc>
                <a:spcPct val="150000"/>
              </a:lnSpc>
              <a:buAutoNum type="arabicParenR"/>
            </a:pPr>
            <a:r>
              <a:rPr lang="ko-KR" altLang="en-US" dirty="0"/>
              <a:t>공항까지 운행하는 버스</a:t>
            </a:r>
            <a:endParaRPr lang="en-US" altLang="ko-KR" dirty="0"/>
          </a:p>
          <a:p>
            <a:pPr marL="342900" indent="-342900">
              <a:lnSpc>
                <a:spcPct val="150000"/>
              </a:lnSpc>
              <a:buAutoNum type="arabicParenR"/>
            </a:pPr>
            <a:endParaRPr lang="en-US" altLang="ko-KR" dirty="0"/>
          </a:p>
          <a:p>
            <a:pPr>
              <a:lnSpc>
                <a:spcPct val="150000"/>
              </a:lnSpc>
            </a:pPr>
            <a:r>
              <a:rPr lang="en-US" altLang="ko-KR" dirty="0"/>
              <a:t>2.</a:t>
            </a:r>
            <a:r>
              <a:rPr lang="ko-KR" altLang="en-US" dirty="0"/>
              <a:t> 이 영상을 보고 여러분이 새로 배운 내용은 무엇인가요</a:t>
            </a:r>
            <a:r>
              <a:rPr lang="en-US" altLang="ko-KR" dirty="0"/>
              <a:t>?</a:t>
            </a:r>
          </a:p>
        </p:txBody>
      </p:sp>
      <p:sp>
        <p:nvSpPr>
          <p:cNvPr id="7" name="Google Shape;182;p29">
            <a:extLst>
              <a:ext uri="{FF2B5EF4-FFF2-40B4-BE49-F238E27FC236}">
                <a16:creationId xmlns="" xmlns:a16="http://schemas.microsoft.com/office/drawing/2014/main" id="{B81CADC0-5CC1-BB40-BC3C-A706BBBBD204}"/>
              </a:ext>
            </a:extLst>
          </p:cNvPr>
          <p:cNvSpPr txBox="1"/>
          <p:nvPr/>
        </p:nvSpPr>
        <p:spPr>
          <a:xfrm>
            <a:off x="0" y="6411732"/>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picture containing road, sitting, front, black&#10;&#10;Description automatically generated">
            <a:extLst>
              <a:ext uri="{FF2B5EF4-FFF2-40B4-BE49-F238E27FC236}">
                <a16:creationId xmlns="" xmlns:a16="http://schemas.microsoft.com/office/drawing/2014/main" id="{FE88F649-73B0-B041-898F-FAE78A8D63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460731"/>
            <a:ext cx="3384375" cy="4748871"/>
          </a:xfrm>
          <a:prstGeom prst="ellipse">
            <a:avLst/>
          </a:prstGeom>
          <a:ln>
            <a:noFill/>
          </a:ln>
          <a:effectLst>
            <a:softEdge rad="112500"/>
          </a:effectLst>
        </p:spPr>
      </p:pic>
    </p:spTree>
    <p:extLst>
      <p:ext uri="{BB962C8B-B14F-4D97-AF65-F5344CB8AC3E}">
        <p14:creationId xmlns:p14="http://schemas.microsoft.com/office/powerpoint/2010/main" val="1857412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EB407D-72F2-A34E-8991-077F15A362C9}"/>
              </a:ext>
            </a:extLst>
          </p:cNvPr>
          <p:cNvSpPr>
            <a:spLocks noGrp="1"/>
          </p:cNvSpPr>
          <p:nvPr>
            <p:ph type="title"/>
          </p:nvPr>
        </p:nvSpPr>
        <p:spPr>
          <a:xfrm>
            <a:off x="457200" y="274638"/>
            <a:ext cx="8229600" cy="634082"/>
          </a:xfrm>
        </p:spPr>
        <p:style>
          <a:lnRef idx="1">
            <a:schemeClr val="accent6"/>
          </a:lnRef>
          <a:fillRef idx="2">
            <a:schemeClr val="accent6"/>
          </a:fillRef>
          <a:effectRef idx="1">
            <a:schemeClr val="accent6"/>
          </a:effectRef>
          <a:fontRef idx="minor">
            <a:schemeClr val="dk1"/>
          </a:fontRef>
        </p:style>
        <p:txBody>
          <a:bodyPr/>
          <a:lstStyle/>
          <a:p>
            <a:r>
              <a:rPr lang="en-US" altLang="ko-KR" sz="3600" dirty="0"/>
              <a:t>  </a:t>
            </a:r>
            <a:r>
              <a:rPr lang="ko-KR" altLang="en-US" sz="3600" dirty="0"/>
              <a:t>듣고 말하기 </a:t>
            </a:r>
            <a:r>
              <a:rPr lang="en-US" altLang="ko-KR" sz="3600" dirty="0"/>
              <a:t>    </a:t>
            </a:r>
            <a:r>
              <a:rPr lang="en-US" altLang="ko-KR" sz="2800" dirty="0"/>
              <a:t>P</a:t>
            </a:r>
            <a:r>
              <a:rPr lang="en-US" altLang="ko-KR" sz="2800" dirty="0" smtClean="0"/>
              <a:t>. 40</a:t>
            </a:r>
            <a:endParaRPr lang="en-US" sz="2800" dirty="0"/>
          </a:p>
        </p:txBody>
      </p:sp>
      <p:sp>
        <p:nvSpPr>
          <p:cNvPr id="6" name="Google Shape;182;p29">
            <a:extLst>
              <a:ext uri="{FF2B5EF4-FFF2-40B4-BE49-F238E27FC236}">
                <a16:creationId xmlns="" xmlns:a16="http://schemas.microsoft.com/office/drawing/2014/main" id="{11DE8BCD-FCDF-F24B-9884-A9496CDB4047}"/>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screenshot of a cell phone&#10;&#10;Description automatically generated">
            <a:extLst>
              <a:ext uri="{FF2B5EF4-FFF2-40B4-BE49-F238E27FC236}">
                <a16:creationId xmlns="" xmlns:a16="http://schemas.microsoft.com/office/drawing/2014/main" id="{E485699D-AA06-C946-B5E2-A8E83827C3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638" y="1059290"/>
            <a:ext cx="8229600" cy="5119025"/>
          </a:xfrm>
          <a:prstGeom prst="rect">
            <a:avLst/>
          </a:prstGeom>
        </p:spPr>
      </p:pic>
      <p:sp>
        <p:nvSpPr>
          <p:cNvPr id="5" name="TextBox 4">
            <a:extLst>
              <a:ext uri="{FF2B5EF4-FFF2-40B4-BE49-F238E27FC236}">
                <a16:creationId xmlns="" xmlns:a16="http://schemas.microsoft.com/office/drawing/2014/main" id="{49A1C562-1A74-904D-A1C1-EA2D8AB333EC}"/>
              </a:ext>
            </a:extLst>
          </p:cNvPr>
          <p:cNvSpPr txBox="1"/>
          <p:nvPr/>
        </p:nvSpPr>
        <p:spPr>
          <a:xfrm>
            <a:off x="1691680" y="3298260"/>
            <a:ext cx="2304256"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축구 연습을 했어요</a:t>
            </a:r>
            <a:r>
              <a:rPr lang="en-US" altLang="ko-KR" dirty="0">
                <a:solidFill>
                  <a:srgbClr val="FF0000"/>
                </a:solidFill>
              </a:rPr>
              <a:t>.</a:t>
            </a:r>
            <a:endParaRPr lang="en-US" dirty="0">
              <a:solidFill>
                <a:srgbClr val="FF0000"/>
              </a:solidFill>
            </a:endParaRPr>
          </a:p>
        </p:txBody>
      </p:sp>
      <p:sp>
        <p:nvSpPr>
          <p:cNvPr id="7" name="TextBox 6">
            <a:extLst>
              <a:ext uri="{FF2B5EF4-FFF2-40B4-BE49-F238E27FC236}">
                <a16:creationId xmlns="" xmlns:a16="http://schemas.microsoft.com/office/drawing/2014/main" id="{51B11AE4-78E0-5449-9D24-643741B43751}"/>
              </a:ext>
            </a:extLst>
          </p:cNvPr>
          <p:cNvSpPr txBox="1"/>
          <p:nvPr/>
        </p:nvSpPr>
        <p:spPr>
          <a:xfrm>
            <a:off x="1531998" y="5867980"/>
            <a:ext cx="4840202"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지수가 피곤할까 봐 농장에 오래 있지 않아요</a:t>
            </a:r>
            <a:r>
              <a:rPr lang="en-US" altLang="ko-KR" dirty="0">
                <a:solidFill>
                  <a:srgbClr val="FF0000"/>
                </a:solidFill>
              </a:rPr>
              <a:t>.</a:t>
            </a:r>
            <a:endParaRPr lang="en-US" dirty="0">
              <a:solidFill>
                <a:srgbClr val="FF0000"/>
              </a:solidFill>
            </a:endParaRPr>
          </a:p>
        </p:txBody>
      </p:sp>
      <p:sp>
        <p:nvSpPr>
          <p:cNvPr id="11" name="Frame 10">
            <a:extLst>
              <a:ext uri="{FF2B5EF4-FFF2-40B4-BE49-F238E27FC236}">
                <a16:creationId xmlns="" xmlns:a16="http://schemas.microsoft.com/office/drawing/2014/main" id="{D66F5558-0C6B-4D45-B7C5-918CC29E8ECB}"/>
              </a:ext>
            </a:extLst>
          </p:cNvPr>
          <p:cNvSpPr/>
          <p:nvPr/>
        </p:nvSpPr>
        <p:spPr>
          <a:xfrm>
            <a:off x="1115616" y="2176436"/>
            <a:ext cx="3960440" cy="286910"/>
          </a:xfrm>
          <a:prstGeom prst="frame">
            <a:avLst>
              <a:gd name="adj1" fmla="val 5390"/>
            </a:avLst>
          </a:prstGeom>
          <a:noFill/>
          <a:ln w="9525">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pic>
        <p:nvPicPr>
          <p:cNvPr id="14" name="Track 011" descr="Track 011">
            <a:hlinkClick r:id="" action="ppaction://media"/>
            <a:extLst>
              <a:ext uri="{FF2B5EF4-FFF2-40B4-BE49-F238E27FC236}">
                <a16:creationId xmlns="" xmlns:a16="http://schemas.microsoft.com/office/drawing/2014/main" id="{1451B9AD-BC93-D741-84FD-C3ABDCE99B3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78862" y="2063145"/>
            <a:ext cx="812800" cy="812800"/>
          </a:xfrm>
          <a:prstGeom prst="rect">
            <a:avLst/>
          </a:prstGeom>
          <a:noFill/>
          <a:ln>
            <a:noFill/>
          </a:ln>
          <a:effectLst/>
        </p:spPr>
      </p:pic>
      <p:pic>
        <p:nvPicPr>
          <p:cNvPr id="15" name="Track 012" descr="Track 012">
            <a:hlinkClick r:id="" action="ppaction://media"/>
            <a:extLst>
              <a:ext uri="{FF2B5EF4-FFF2-40B4-BE49-F238E27FC236}">
                <a16:creationId xmlns="" xmlns:a16="http://schemas.microsoft.com/office/drawing/2014/main" id="{548D5C85-8F3F-984F-9971-0592D31B4C18}"/>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087950" y="4030370"/>
            <a:ext cx="812800" cy="812800"/>
          </a:xfrm>
          <a:prstGeom prst="rect">
            <a:avLst/>
          </a:prstGeom>
          <a:noFill/>
          <a:ln>
            <a:noFill/>
          </a:ln>
          <a:effectLst/>
        </p:spPr>
      </p:pic>
      <p:sp>
        <p:nvSpPr>
          <p:cNvPr id="13" name="Oval 12"/>
          <p:cNvSpPr/>
          <p:nvPr/>
        </p:nvSpPr>
        <p:spPr>
          <a:xfrm>
            <a:off x="1490839" y="4819241"/>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132483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1857" fill="hold"/>
                                        <p:tgtEl>
                                          <p:spTgt spid="14"/>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1564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14"/>
                </p:tgtEl>
              </p:cMediaNode>
            </p:audio>
            <p:audio>
              <p:cMediaNode vol="80000">
                <p:cTn id="36" fill="hold" display="0">
                  <p:stCondLst>
                    <p:cond delay="indefinite"/>
                  </p:stCondLst>
                  <p:endCondLst>
                    <p:cond evt="onStopAudio" delay="0">
                      <p:tgtEl>
                        <p:sldTgt/>
                      </p:tgtEl>
                    </p:cond>
                  </p:endCondLst>
                </p:cTn>
                <p:tgtEl>
                  <p:spTgt spid="15"/>
                </p:tgtEl>
              </p:cMediaNode>
            </p:audio>
          </p:childTnLst>
        </p:cTn>
      </p:par>
    </p:tnLst>
    <p:bldLst>
      <p:bldP spid="2" grpId="0" animBg="1"/>
      <p:bldP spid="5" grpId="0"/>
      <p:bldP spid="7" grpId="0"/>
      <p:bldP spid="11"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 xmlns:a16="http://schemas.microsoft.com/office/drawing/2014/main" id="{F32F1398-EE5E-804D-9CD4-6657DD87D67C}"/>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3" name="Picture 2" descr="A screenshot of a cell phone&#10;&#10;Description automatically generated">
            <a:extLst>
              <a:ext uri="{FF2B5EF4-FFF2-40B4-BE49-F238E27FC236}">
                <a16:creationId xmlns="" xmlns:a16="http://schemas.microsoft.com/office/drawing/2014/main" id="{7C58FA3C-309A-924D-A24D-AE63B3B6B8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88640"/>
            <a:ext cx="8640960" cy="5976664"/>
          </a:xfrm>
          <a:prstGeom prst="rect">
            <a:avLst/>
          </a:prstGeom>
        </p:spPr>
      </p:pic>
      <p:sp>
        <p:nvSpPr>
          <p:cNvPr id="8" name="Frame 7">
            <a:extLst>
              <a:ext uri="{FF2B5EF4-FFF2-40B4-BE49-F238E27FC236}">
                <a16:creationId xmlns="" xmlns:a16="http://schemas.microsoft.com/office/drawing/2014/main" id="{3536F892-61E4-9D46-89B9-809F50796C8B}"/>
              </a:ext>
            </a:extLst>
          </p:cNvPr>
          <p:cNvSpPr/>
          <p:nvPr/>
        </p:nvSpPr>
        <p:spPr>
          <a:xfrm>
            <a:off x="4509468" y="424554"/>
            <a:ext cx="3456384" cy="360040"/>
          </a:xfrm>
          <a:prstGeom prst="frame">
            <a:avLst>
              <a:gd name="adj1" fmla="val 1829"/>
            </a:avLst>
          </a:prstGeom>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8283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627393-781E-1343-9BA2-FA0002987815}"/>
              </a:ext>
            </a:extLst>
          </p:cNvPr>
          <p:cNvSpPr>
            <a:spLocks noGrp="1"/>
          </p:cNvSpPr>
          <p:nvPr>
            <p:ph type="title"/>
          </p:nvPr>
        </p:nvSpPr>
        <p:spPr>
          <a:xfrm>
            <a:off x="457200" y="274638"/>
            <a:ext cx="8229600" cy="562074"/>
          </a:xfrm>
        </p:spPr>
        <p:style>
          <a:lnRef idx="1">
            <a:schemeClr val="accent6"/>
          </a:lnRef>
          <a:fillRef idx="2">
            <a:schemeClr val="accent6"/>
          </a:fillRef>
          <a:effectRef idx="1">
            <a:schemeClr val="accent6"/>
          </a:effectRef>
          <a:fontRef idx="minor">
            <a:schemeClr val="dk1"/>
          </a:fontRef>
        </p:style>
        <p:txBody>
          <a:bodyPr/>
          <a:lstStyle/>
          <a:p>
            <a:r>
              <a:rPr lang="en-US" altLang="ko-KR" sz="3600" dirty="0"/>
              <a:t>     </a:t>
            </a:r>
            <a:r>
              <a:rPr lang="ko-KR" altLang="en-US" sz="3600" dirty="0"/>
              <a:t>읽어 봐요</a:t>
            </a:r>
            <a:r>
              <a:rPr lang="en-US" altLang="ko-KR" sz="3600" dirty="0"/>
              <a:t>    </a:t>
            </a:r>
            <a:r>
              <a:rPr lang="en-US" altLang="ko-KR" sz="2800" dirty="0"/>
              <a:t>P</a:t>
            </a:r>
            <a:r>
              <a:rPr lang="en-US" altLang="ko-KR" sz="2800" dirty="0" smtClean="0"/>
              <a:t>. 41</a:t>
            </a:r>
            <a:endParaRPr lang="en-US" sz="2800" dirty="0"/>
          </a:p>
        </p:txBody>
      </p:sp>
      <p:sp>
        <p:nvSpPr>
          <p:cNvPr id="6" name="Google Shape;182;p29">
            <a:extLst>
              <a:ext uri="{FF2B5EF4-FFF2-40B4-BE49-F238E27FC236}">
                <a16:creationId xmlns="" xmlns:a16="http://schemas.microsoft.com/office/drawing/2014/main" id="{66210935-EB9E-6347-9543-0D8716AD2A9C}"/>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screenshot of a cell phone&#10;&#10;Description automatically generated">
            <a:extLst>
              <a:ext uri="{FF2B5EF4-FFF2-40B4-BE49-F238E27FC236}">
                <a16:creationId xmlns="" xmlns:a16="http://schemas.microsoft.com/office/drawing/2014/main" id="{49A1016D-A212-5547-A292-995AA6C350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371" y="966223"/>
            <a:ext cx="8229600" cy="5400600"/>
          </a:xfrm>
          <a:prstGeom prst="rect">
            <a:avLst/>
          </a:prstGeom>
        </p:spPr>
      </p:pic>
      <p:sp>
        <p:nvSpPr>
          <p:cNvPr id="8" name="Explosion 2 7">
            <a:extLst>
              <a:ext uri="{FF2B5EF4-FFF2-40B4-BE49-F238E27FC236}">
                <a16:creationId xmlns="" xmlns:a16="http://schemas.microsoft.com/office/drawing/2014/main" id="{8EC1EFD2-6AE9-F342-B3D7-57E09A96306E}"/>
              </a:ext>
            </a:extLst>
          </p:cNvPr>
          <p:cNvSpPr/>
          <p:nvPr/>
        </p:nvSpPr>
        <p:spPr>
          <a:xfrm>
            <a:off x="6179096" y="2112850"/>
            <a:ext cx="2736304" cy="792081"/>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a:ln w="0"/>
                <a:solidFill>
                  <a:schemeClr val="tx1"/>
                </a:solidFill>
                <a:effectLst>
                  <a:outerShdw blurRad="38100" dist="19050" dir="2700000" algn="tl" rotWithShape="0">
                    <a:schemeClr val="dk1">
                      <a:alpha val="40000"/>
                    </a:schemeClr>
                  </a:outerShdw>
                </a:effectLst>
              </a:rPr>
              <a:t>걱정</a:t>
            </a:r>
            <a:r>
              <a:rPr lang="en-US" altLang="ko-KR" dirty="0">
                <a:ln w="0"/>
                <a:solidFill>
                  <a:schemeClr val="tx1"/>
                </a:solidFill>
                <a:effectLst>
                  <a:outerShdw blurRad="38100" dist="19050" dir="2700000" algn="tl" rotWithShape="0">
                    <a:schemeClr val="dk1">
                      <a:alpha val="40000"/>
                    </a:schemeClr>
                  </a:outerShdw>
                </a:effectLst>
              </a:rPr>
              <a:t>!!!</a:t>
            </a:r>
            <a:endParaRPr lang="en-US" dirty="0">
              <a:ln w="0"/>
              <a:solidFill>
                <a:schemeClr val="tx1"/>
              </a:solidFill>
              <a:effectLst>
                <a:outerShdw blurRad="38100" dist="19050" dir="2700000" algn="tl" rotWithShape="0">
                  <a:schemeClr val="dk1">
                    <a:alpha val="40000"/>
                  </a:schemeClr>
                </a:outerShdw>
              </a:effectLst>
            </a:endParaRPr>
          </a:p>
        </p:txBody>
      </p:sp>
      <p:sp>
        <p:nvSpPr>
          <p:cNvPr id="9" name="Donut 8">
            <a:extLst>
              <a:ext uri="{FF2B5EF4-FFF2-40B4-BE49-F238E27FC236}">
                <a16:creationId xmlns="" xmlns:a16="http://schemas.microsoft.com/office/drawing/2014/main" id="{36DDA30A-F0C2-BA40-8870-46E47431B095}"/>
              </a:ext>
            </a:extLst>
          </p:cNvPr>
          <p:cNvSpPr/>
          <p:nvPr/>
        </p:nvSpPr>
        <p:spPr>
          <a:xfrm>
            <a:off x="3276972" y="2544901"/>
            <a:ext cx="2590056" cy="452051"/>
          </a:xfrm>
          <a:prstGeom prst="donut">
            <a:avLst>
              <a:gd name="adj" fmla="val 0"/>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Frame 9">
            <a:extLst>
              <a:ext uri="{FF2B5EF4-FFF2-40B4-BE49-F238E27FC236}">
                <a16:creationId xmlns="" xmlns:a16="http://schemas.microsoft.com/office/drawing/2014/main" id="{AFA04E4D-1827-AC46-812F-036B13D4392D}"/>
              </a:ext>
            </a:extLst>
          </p:cNvPr>
          <p:cNvSpPr/>
          <p:nvPr/>
        </p:nvSpPr>
        <p:spPr>
          <a:xfrm>
            <a:off x="1187624" y="5745407"/>
            <a:ext cx="4032448" cy="275881"/>
          </a:xfrm>
          <a:prstGeom prst="frame">
            <a:avLst>
              <a:gd name="adj1" fmla="val 5390"/>
            </a:avLst>
          </a:prstGeom>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chemeClr val="tx1"/>
              </a:solidFill>
            </a:endParaRPr>
          </a:p>
        </p:txBody>
      </p:sp>
    </p:spTree>
    <p:extLst>
      <p:ext uri="{BB962C8B-B14F-4D97-AF65-F5344CB8AC3E}">
        <p14:creationId xmlns:p14="http://schemas.microsoft.com/office/powerpoint/2010/main" val="1299603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5168AF-4612-9845-B8FC-E7DE09285DA5}"/>
              </a:ext>
            </a:extLst>
          </p:cNvPr>
          <p:cNvSpPr>
            <a:spLocks noGrp="1"/>
          </p:cNvSpPr>
          <p:nvPr>
            <p:ph type="title"/>
          </p:nvPr>
        </p:nvSpPr>
        <p:spPr>
          <a:xfrm>
            <a:off x="449854" y="340139"/>
            <a:ext cx="8229600" cy="634082"/>
          </a:xfrm>
        </p:spPr>
        <p:style>
          <a:lnRef idx="1">
            <a:schemeClr val="accent6"/>
          </a:lnRef>
          <a:fillRef idx="2">
            <a:schemeClr val="accent6"/>
          </a:fillRef>
          <a:effectRef idx="1">
            <a:schemeClr val="accent6"/>
          </a:effectRef>
          <a:fontRef idx="minor">
            <a:schemeClr val="dk1"/>
          </a:fontRef>
        </p:style>
        <p:txBody>
          <a:bodyPr/>
          <a:lstStyle/>
          <a:p>
            <a:r>
              <a:rPr lang="ko-KR" altLang="en-US" sz="4000" dirty="0"/>
              <a:t>         쓰기   </a:t>
            </a:r>
            <a:r>
              <a:rPr lang="en-US" altLang="ko-KR" sz="2800" dirty="0"/>
              <a:t>(</a:t>
            </a:r>
            <a:r>
              <a:rPr lang="ko-KR" altLang="en-US" sz="2800" dirty="0"/>
              <a:t>과제</a:t>
            </a:r>
            <a:r>
              <a:rPr lang="en-US" altLang="ko-KR" sz="2800" dirty="0"/>
              <a:t>)</a:t>
            </a:r>
            <a:endParaRPr lang="en-US" sz="2800" dirty="0"/>
          </a:p>
        </p:txBody>
      </p:sp>
      <p:sp>
        <p:nvSpPr>
          <p:cNvPr id="6" name="Google Shape;182;p29">
            <a:extLst>
              <a:ext uri="{FF2B5EF4-FFF2-40B4-BE49-F238E27FC236}">
                <a16:creationId xmlns="" xmlns:a16="http://schemas.microsoft.com/office/drawing/2014/main" id="{0F844008-F2F7-A542-A8B5-A37AB72810D9}"/>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screenshot of a cell phone&#10;&#10;Description automatically generated">
            <a:extLst>
              <a:ext uri="{FF2B5EF4-FFF2-40B4-BE49-F238E27FC236}">
                <a16:creationId xmlns="" xmlns:a16="http://schemas.microsoft.com/office/drawing/2014/main" id="{B97D2F73-EECF-BF42-8750-23B6117B0B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178" y="1131135"/>
            <a:ext cx="8568952" cy="5073638"/>
          </a:xfrm>
          <a:prstGeom prst="rect">
            <a:avLst/>
          </a:prstGeom>
        </p:spPr>
      </p:pic>
      <p:sp>
        <p:nvSpPr>
          <p:cNvPr id="7" name="Cloud Callout 6">
            <a:extLst>
              <a:ext uri="{FF2B5EF4-FFF2-40B4-BE49-F238E27FC236}">
                <a16:creationId xmlns="" xmlns:a16="http://schemas.microsoft.com/office/drawing/2014/main" id="{A2402722-1E89-0C40-B55F-66C2DC76268C}"/>
              </a:ext>
            </a:extLst>
          </p:cNvPr>
          <p:cNvSpPr/>
          <p:nvPr/>
        </p:nvSpPr>
        <p:spPr>
          <a:xfrm>
            <a:off x="6724894" y="3667954"/>
            <a:ext cx="1954560" cy="1613376"/>
          </a:xfrm>
          <a:prstGeom prst="cloudCallout">
            <a:avLst>
              <a:gd name="adj1" fmla="val -80116"/>
              <a:gd name="adj2" fmla="val 983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cene3d>
              <a:camera prst="orthographicFront"/>
              <a:lightRig rig="soft" dir="t">
                <a:rot lat="0" lon="0" rev="15600000"/>
              </a:lightRig>
            </a:scene3d>
            <a:sp3d extrusionH="57150" prstMaterial="softEdge">
              <a:bevelT w="25400" h="38100"/>
            </a:sp3d>
          </a:bodyPr>
          <a:lstStyle/>
          <a:p>
            <a:pPr algn="ctr">
              <a:lnSpc>
                <a:spcPct val="150000"/>
              </a:lnSpc>
            </a:pPr>
            <a:r>
              <a:rPr lang="ko-KR" altLang="en-US" dirty="0">
                <a:ln/>
                <a:solidFill>
                  <a:schemeClr val="accent4"/>
                </a:solidFill>
              </a:rPr>
              <a:t>선생님께 상담해 볼까요</a:t>
            </a:r>
            <a:r>
              <a:rPr lang="en-US" altLang="ko-KR" dirty="0">
                <a:ln/>
                <a:solidFill>
                  <a:schemeClr val="accent4"/>
                </a:solidFill>
              </a:rPr>
              <a:t>?</a:t>
            </a:r>
            <a:endParaRPr lang="en-US" dirty="0">
              <a:ln/>
              <a:solidFill>
                <a:schemeClr val="accent4"/>
              </a:solidFill>
            </a:endParaRPr>
          </a:p>
        </p:txBody>
      </p:sp>
      <p:sp>
        <p:nvSpPr>
          <p:cNvPr id="5" name="TextBox 4">
            <a:extLst>
              <a:ext uri="{FF2B5EF4-FFF2-40B4-BE49-F238E27FC236}">
                <a16:creationId xmlns="" xmlns:a16="http://schemas.microsoft.com/office/drawing/2014/main" id="{2B8E54B4-00CD-9942-A6E0-ADD8F53036CF}"/>
              </a:ext>
            </a:extLst>
          </p:cNvPr>
          <p:cNvSpPr txBox="1"/>
          <p:nvPr/>
        </p:nvSpPr>
        <p:spPr>
          <a:xfrm>
            <a:off x="7308304" y="1619508"/>
            <a:ext cx="360040" cy="369332"/>
          </a:xfrm>
          <a:prstGeom prst="rect">
            <a:avLst/>
          </a:prstGeom>
          <a:noFill/>
        </p:spPr>
        <p:txBody>
          <a:bodyPr wrap="square" rtlCol="0">
            <a:spAutoFit/>
          </a:bodyPr>
          <a:lstStyle/>
          <a:p>
            <a:r>
              <a:rPr lang="en-US" altLang="ko-KR" b="1" dirty="0">
                <a:solidFill>
                  <a:srgbClr val="FF0000"/>
                </a:solidFill>
              </a:rPr>
              <a:t>X</a:t>
            </a:r>
            <a:endParaRPr lang="en-US" b="1" dirty="0">
              <a:solidFill>
                <a:srgbClr val="FF0000"/>
              </a:solidFill>
            </a:endParaRPr>
          </a:p>
        </p:txBody>
      </p:sp>
      <p:sp>
        <p:nvSpPr>
          <p:cNvPr id="8" name="TextBox 7">
            <a:extLst>
              <a:ext uri="{FF2B5EF4-FFF2-40B4-BE49-F238E27FC236}">
                <a16:creationId xmlns="" xmlns:a16="http://schemas.microsoft.com/office/drawing/2014/main" id="{E2B2E34D-F753-F04D-9DEE-E4A1AB356BEA}"/>
              </a:ext>
            </a:extLst>
          </p:cNvPr>
          <p:cNvSpPr txBox="1"/>
          <p:nvPr/>
        </p:nvSpPr>
        <p:spPr>
          <a:xfrm>
            <a:off x="7308304" y="1988840"/>
            <a:ext cx="360040" cy="369332"/>
          </a:xfrm>
          <a:prstGeom prst="rect">
            <a:avLst/>
          </a:prstGeom>
          <a:noFill/>
        </p:spPr>
        <p:txBody>
          <a:bodyPr wrap="square" rtlCol="0">
            <a:spAutoFit/>
          </a:bodyPr>
          <a:lstStyle/>
          <a:p>
            <a:r>
              <a:rPr lang="en-US" altLang="ko-KR" b="1" dirty="0">
                <a:solidFill>
                  <a:srgbClr val="FF0000"/>
                </a:solidFill>
              </a:rPr>
              <a:t>O</a:t>
            </a:r>
            <a:endParaRPr lang="en-US" b="1" dirty="0">
              <a:solidFill>
                <a:srgbClr val="FF0000"/>
              </a:solidFill>
            </a:endParaRPr>
          </a:p>
        </p:txBody>
      </p:sp>
      <p:sp>
        <p:nvSpPr>
          <p:cNvPr id="10" name="TextBox 9">
            <a:extLst>
              <a:ext uri="{FF2B5EF4-FFF2-40B4-BE49-F238E27FC236}">
                <a16:creationId xmlns="" xmlns:a16="http://schemas.microsoft.com/office/drawing/2014/main" id="{F7EF3E2B-D42F-7E48-A006-5057BF60AF34}"/>
              </a:ext>
            </a:extLst>
          </p:cNvPr>
          <p:cNvSpPr txBox="1"/>
          <p:nvPr/>
        </p:nvSpPr>
        <p:spPr>
          <a:xfrm>
            <a:off x="7308304" y="2358172"/>
            <a:ext cx="233242" cy="369332"/>
          </a:xfrm>
          <a:prstGeom prst="rect">
            <a:avLst/>
          </a:prstGeom>
          <a:noFill/>
        </p:spPr>
        <p:txBody>
          <a:bodyPr wrap="square" rtlCol="0">
            <a:spAutoFit/>
          </a:bodyPr>
          <a:lstStyle/>
          <a:p>
            <a:r>
              <a:rPr lang="en-US" b="1" dirty="0">
                <a:solidFill>
                  <a:srgbClr val="FF0000"/>
                </a:solidFill>
              </a:rPr>
              <a:t>X</a:t>
            </a:r>
          </a:p>
        </p:txBody>
      </p:sp>
    </p:spTree>
    <p:extLst>
      <p:ext uri="{BB962C8B-B14F-4D97-AF65-F5344CB8AC3E}">
        <p14:creationId xmlns:p14="http://schemas.microsoft.com/office/powerpoint/2010/main" val="105214926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5" grpId="0"/>
      <p:bldP spid="8"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 xmlns:a16="http://schemas.microsoft.com/office/drawing/2014/main" id="{762B870B-A7A4-C049-AC5D-986175482F0D}"/>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3" name="Picture 2" descr="A screenshot of a cell phone&#10;&#10;Description automatically generated">
            <a:extLst>
              <a:ext uri="{FF2B5EF4-FFF2-40B4-BE49-F238E27FC236}">
                <a16:creationId xmlns="" xmlns:a16="http://schemas.microsoft.com/office/drawing/2014/main" id="{4510D20A-2053-DB45-9947-3CA0B6042E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9" y="404664"/>
            <a:ext cx="8640960" cy="5760640"/>
          </a:xfrm>
          <a:prstGeom prst="rect">
            <a:avLst/>
          </a:prstGeom>
          <a:ln w="9525">
            <a:solidFill>
              <a:schemeClr val="tx1"/>
            </a:solidFill>
          </a:ln>
        </p:spPr>
      </p:pic>
      <p:sp>
        <p:nvSpPr>
          <p:cNvPr id="9" name="Frame 8">
            <a:extLst>
              <a:ext uri="{FF2B5EF4-FFF2-40B4-BE49-F238E27FC236}">
                <a16:creationId xmlns="" xmlns:a16="http://schemas.microsoft.com/office/drawing/2014/main" id="{7CBD8067-3B0E-1141-8AA1-2A994DDA2AF9}"/>
              </a:ext>
            </a:extLst>
          </p:cNvPr>
          <p:cNvSpPr/>
          <p:nvPr/>
        </p:nvSpPr>
        <p:spPr>
          <a:xfrm>
            <a:off x="2741800" y="1267829"/>
            <a:ext cx="3749177" cy="416575"/>
          </a:xfrm>
          <a:prstGeom prst="frame">
            <a:avLst>
              <a:gd name="adj1" fmla="val 3963"/>
            </a:avLst>
          </a:prstGeom>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chemeClr val="tx1"/>
              </a:solidFill>
            </a:endParaRPr>
          </a:p>
        </p:txBody>
      </p:sp>
    </p:spTree>
    <p:extLst>
      <p:ext uri="{BB962C8B-B14F-4D97-AF65-F5344CB8AC3E}">
        <p14:creationId xmlns:p14="http://schemas.microsoft.com/office/powerpoint/2010/main" val="195091344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 xmlns:a16="http://schemas.microsoft.com/office/drawing/2014/main" id="{D9227607-61E3-1443-9386-AF8BE3365ED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548680"/>
            <a:ext cx="8229600" cy="4896544"/>
          </a:xfrm>
        </p:spPr>
      </p:pic>
      <p:sp>
        <p:nvSpPr>
          <p:cNvPr id="6" name="Google Shape;182;p29">
            <a:extLst>
              <a:ext uri="{FF2B5EF4-FFF2-40B4-BE49-F238E27FC236}">
                <a16:creationId xmlns="" xmlns:a16="http://schemas.microsoft.com/office/drawing/2014/main" id="{74D5018F-38F6-924E-8CCA-AFA99993E5CF}"/>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468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D7579F-23D4-D344-B3C0-3736009029BD}"/>
              </a:ext>
            </a:extLst>
          </p:cNvPr>
          <p:cNvSpPr>
            <a:spLocks noGrp="1"/>
          </p:cNvSpPr>
          <p:nvPr>
            <p:ph type="title"/>
          </p:nvPr>
        </p:nvSpPr>
        <p:spPr/>
        <p:txBody>
          <a:bodyPr/>
          <a:lstStyle/>
          <a:p>
            <a:r>
              <a:rPr lang="ko-KR" altLang="en-US" sz="2800" dirty="0"/>
              <a:t>이야기해 보세요</a:t>
            </a:r>
            <a:r>
              <a:rPr lang="en-US" altLang="ko-KR" sz="2800" dirty="0"/>
              <a:t>!</a:t>
            </a:r>
            <a:r>
              <a:rPr lang="ko-KR" altLang="en-US" sz="2800" dirty="0"/>
              <a:t> </a:t>
            </a:r>
            <a:endParaRPr lang="en-US" sz="2800" dirty="0"/>
          </a:p>
        </p:txBody>
      </p:sp>
      <p:sp>
        <p:nvSpPr>
          <p:cNvPr id="4" name="Oval Callout 3">
            <a:extLst>
              <a:ext uri="{FF2B5EF4-FFF2-40B4-BE49-F238E27FC236}">
                <a16:creationId xmlns="" xmlns:a16="http://schemas.microsoft.com/office/drawing/2014/main" id="{27A75422-0850-BE48-BD22-773E267BFC38}"/>
              </a:ext>
            </a:extLst>
          </p:cNvPr>
          <p:cNvSpPr/>
          <p:nvPr/>
        </p:nvSpPr>
        <p:spPr>
          <a:xfrm>
            <a:off x="457200" y="634356"/>
            <a:ext cx="3034680" cy="2232247"/>
          </a:xfrm>
          <a:prstGeom prst="wedgeEllipseCallout">
            <a:avLst>
              <a:gd name="adj1" fmla="val 50043"/>
              <a:gd name="adj2" fmla="val 91079"/>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en-US" altLang="ko-KR" sz="2000" dirty="0"/>
              <a:t> </a:t>
            </a:r>
            <a:r>
              <a:rPr lang="ko-KR" altLang="en-US" sz="2000" dirty="0"/>
              <a:t>여러분은 학교에 결석해 본 적이 있나요</a:t>
            </a:r>
            <a:r>
              <a:rPr lang="en-US" altLang="ko-KR" sz="2000" dirty="0"/>
              <a:t>?</a:t>
            </a:r>
          </a:p>
        </p:txBody>
      </p:sp>
      <p:sp>
        <p:nvSpPr>
          <p:cNvPr id="5" name="Oval Callout 4">
            <a:extLst>
              <a:ext uri="{FF2B5EF4-FFF2-40B4-BE49-F238E27FC236}">
                <a16:creationId xmlns="" xmlns:a16="http://schemas.microsoft.com/office/drawing/2014/main" id="{F99CA9A4-80B7-924D-87DD-AD2ED27B6405}"/>
              </a:ext>
            </a:extLst>
          </p:cNvPr>
          <p:cNvSpPr/>
          <p:nvPr/>
        </p:nvSpPr>
        <p:spPr>
          <a:xfrm>
            <a:off x="5528792" y="1060344"/>
            <a:ext cx="3384376" cy="1944221"/>
          </a:xfrm>
          <a:prstGeom prst="wedgeEllipseCallout">
            <a:avLst>
              <a:gd name="adj1" fmla="val -28695"/>
              <a:gd name="adj2" fmla="val 89328"/>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ko-KR" altLang="en-US" sz="2000" dirty="0"/>
              <a:t>여러분은           시험 걱정을 해 본 적이 있나요</a:t>
            </a:r>
            <a:r>
              <a:rPr lang="en-US" altLang="ko-KR" sz="2000" dirty="0"/>
              <a:t>?</a:t>
            </a:r>
            <a:endParaRPr lang="en-US" sz="2000" dirty="0"/>
          </a:p>
        </p:txBody>
      </p:sp>
      <p:sp>
        <p:nvSpPr>
          <p:cNvPr id="16" name="TextBox 15">
            <a:extLst>
              <a:ext uri="{FF2B5EF4-FFF2-40B4-BE49-F238E27FC236}">
                <a16:creationId xmlns="" xmlns:a16="http://schemas.microsoft.com/office/drawing/2014/main" id="{82236D37-6397-F049-98D6-9E4A1094C369}"/>
              </a:ext>
            </a:extLst>
          </p:cNvPr>
          <p:cNvSpPr txBox="1"/>
          <p:nvPr/>
        </p:nvSpPr>
        <p:spPr>
          <a:xfrm>
            <a:off x="6228184" y="6340897"/>
            <a:ext cx="2808312" cy="246221"/>
          </a:xfrm>
          <a:prstGeom prst="rect">
            <a:avLst/>
          </a:prstGeom>
          <a:noFill/>
        </p:spPr>
        <p:txBody>
          <a:bodyPr wrap="square" rtlCol="0">
            <a:spAutoFit/>
          </a:bodyPr>
          <a:lstStyle/>
          <a:p>
            <a:r>
              <a:rPr lang="en-US" sz="1000" dirty="0">
                <a:hlinkClick r:id="rId2"/>
              </a:rPr>
              <a:t>https://kr.pixtastock.com/illustration/47584893</a:t>
            </a:r>
            <a:endParaRPr lang="en-US" sz="1000" dirty="0"/>
          </a:p>
        </p:txBody>
      </p:sp>
      <p:pic>
        <p:nvPicPr>
          <p:cNvPr id="15" name="Content Placeholder 14">
            <a:extLst>
              <a:ext uri="{FF2B5EF4-FFF2-40B4-BE49-F238E27FC236}">
                <a16:creationId xmlns="" xmlns:a16="http://schemas.microsoft.com/office/drawing/2014/main" id="{276271F0-B82C-B54B-94AA-97A7C706D4BA}"/>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a:off x="1974190" y="4013704"/>
            <a:ext cx="5195620" cy="22322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7" name="Google Shape;182;p29">
            <a:extLst>
              <a:ext uri="{FF2B5EF4-FFF2-40B4-BE49-F238E27FC236}">
                <a16:creationId xmlns="" xmlns:a16="http://schemas.microsoft.com/office/drawing/2014/main" id="{EDC7DE30-4B76-654F-AB8A-F3326375B678}"/>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328024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F6D7B6-02C0-7A46-BB4B-D3BD97BE1965}"/>
              </a:ext>
            </a:extLst>
          </p:cNvPr>
          <p:cNvSpPr>
            <a:spLocks noGrp="1"/>
          </p:cNvSpPr>
          <p:nvPr>
            <p:ph type="title"/>
          </p:nvPr>
        </p:nvSpPr>
        <p:spPr>
          <a:xfrm>
            <a:off x="457200" y="274638"/>
            <a:ext cx="8229600" cy="634082"/>
          </a:xfrm>
        </p:spPr>
        <p:style>
          <a:lnRef idx="1">
            <a:schemeClr val="accent6"/>
          </a:lnRef>
          <a:fillRef idx="2">
            <a:schemeClr val="accent6"/>
          </a:fillRef>
          <a:effectRef idx="1">
            <a:schemeClr val="accent6"/>
          </a:effectRef>
          <a:fontRef idx="minor">
            <a:schemeClr val="dk1"/>
          </a:fontRef>
        </p:style>
        <p:txBody>
          <a:bodyPr/>
          <a:lstStyle/>
          <a:p>
            <a:r>
              <a:rPr lang="en-US" altLang="ko-KR" sz="4000" dirty="0"/>
              <a:t>    </a:t>
            </a:r>
            <a:r>
              <a:rPr lang="ko-KR" altLang="en-US" sz="4000" dirty="0"/>
              <a:t>문화 배우기 </a:t>
            </a:r>
            <a:r>
              <a:rPr lang="en-US" altLang="ko-KR" sz="4000" dirty="0"/>
              <a:t>   </a:t>
            </a:r>
            <a:r>
              <a:rPr lang="en-US" altLang="ko-KR" sz="2800" dirty="0"/>
              <a:t>P</a:t>
            </a:r>
            <a:r>
              <a:rPr lang="en-US" altLang="ko-KR" sz="2800" dirty="0" smtClean="0"/>
              <a:t>. 43</a:t>
            </a:r>
            <a:endParaRPr lang="en-US" sz="2800" dirty="0"/>
          </a:p>
        </p:txBody>
      </p:sp>
      <p:sp>
        <p:nvSpPr>
          <p:cNvPr id="6" name="Google Shape;182;p29">
            <a:extLst>
              <a:ext uri="{FF2B5EF4-FFF2-40B4-BE49-F238E27FC236}">
                <a16:creationId xmlns="" xmlns:a16="http://schemas.microsoft.com/office/drawing/2014/main" id="{D6F6D701-7D83-464E-B38D-302069B1B79F}"/>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screenshot of a cell phone&#10;&#10;Description automatically generated">
            <a:extLst>
              <a:ext uri="{FF2B5EF4-FFF2-40B4-BE49-F238E27FC236}">
                <a16:creationId xmlns="" xmlns:a16="http://schemas.microsoft.com/office/drawing/2014/main" id="{93BCA419-5742-384D-BE26-5549679B3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52736"/>
            <a:ext cx="8229600" cy="5184576"/>
          </a:xfrm>
          <a:prstGeom prst="rect">
            <a:avLst/>
          </a:prstGeom>
        </p:spPr>
      </p:pic>
      <p:sp>
        <p:nvSpPr>
          <p:cNvPr id="7" name="Oval Callout 6">
            <a:extLst>
              <a:ext uri="{FF2B5EF4-FFF2-40B4-BE49-F238E27FC236}">
                <a16:creationId xmlns="" xmlns:a16="http://schemas.microsoft.com/office/drawing/2014/main" id="{9682289F-AA52-2846-88A9-A1B6FBF52291}"/>
              </a:ext>
            </a:extLst>
          </p:cNvPr>
          <p:cNvSpPr/>
          <p:nvPr/>
        </p:nvSpPr>
        <p:spPr>
          <a:xfrm>
            <a:off x="6372200" y="4509120"/>
            <a:ext cx="2314600" cy="1042578"/>
          </a:xfrm>
          <a:prstGeom prst="wedgeEllipseCallout">
            <a:avLst>
              <a:gd name="adj1" fmla="val -101795"/>
              <a:gd name="adj2" fmla="val -39247"/>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ko-KR" altLang="en-US" sz="1600" dirty="0"/>
              <a:t>시험 보는 날 왜 미역국을 안 먹어요</a:t>
            </a:r>
            <a:r>
              <a:rPr lang="en-US" altLang="ko-KR" sz="1600" dirty="0"/>
              <a:t>?</a:t>
            </a:r>
            <a:endParaRPr lang="en-US" sz="1600" dirty="0"/>
          </a:p>
        </p:txBody>
      </p:sp>
      <p:sp>
        <p:nvSpPr>
          <p:cNvPr id="8" name="Frame 7">
            <a:extLst>
              <a:ext uri="{FF2B5EF4-FFF2-40B4-BE49-F238E27FC236}">
                <a16:creationId xmlns="" xmlns:a16="http://schemas.microsoft.com/office/drawing/2014/main" id="{35888843-5BE0-C743-A473-6A406CA0C9C3}"/>
              </a:ext>
            </a:extLst>
          </p:cNvPr>
          <p:cNvSpPr/>
          <p:nvPr/>
        </p:nvSpPr>
        <p:spPr>
          <a:xfrm>
            <a:off x="2195736" y="1570358"/>
            <a:ext cx="4680520" cy="445059"/>
          </a:xfrm>
          <a:prstGeom prst="frame">
            <a:avLst>
              <a:gd name="adj1" fmla="val 3963"/>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chemeClr val="tx1"/>
              </a:solidFill>
            </a:endParaRPr>
          </a:p>
        </p:txBody>
      </p:sp>
    </p:spTree>
    <p:extLst>
      <p:ext uri="{BB962C8B-B14F-4D97-AF65-F5344CB8AC3E}">
        <p14:creationId xmlns:p14="http://schemas.microsoft.com/office/powerpoint/2010/main" val="233808036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1B4883A-B2B5-8D4F-ABF0-4613D15D09DF}"/>
              </a:ext>
            </a:extLst>
          </p:cNvPr>
          <p:cNvSpPr txBox="1">
            <a:spLocks noChangeArrowheads="1"/>
          </p:cNvSpPr>
          <p:nvPr/>
        </p:nvSpPr>
        <p:spPr bwMode="auto">
          <a:xfrm>
            <a:off x="828152" y="2051050"/>
            <a:ext cx="4105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400" dirty="0">
                <a:ea typeface="굴림" panose="020B0600000101010101" pitchFamily="34" charset="-127"/>
              </a:rPr>
              <a:t>아침에                 </a:t>
            </a:r>
            <a:r>
              <a:rPr lang="ko-KR" altLang="en-US" sz="2400" dirty="0" smtClean="0">
                <a:ea typeface="굴림" panose="020B0600000101010101" pitchFamily="34" charset="-127"/>
              </a:rPr>
              <a:t>가 </a:t>
            </a:r>
            <a:r>
              <a:rPr lang="ko-KR" altLang="en-US" sz="2400" dirty="0">
                <a:ea typeface="굴림" panose="020B0600000101010101" pitchFamily="34" charset="-127"/>
              </a:rPr>
              <a:t>울면</a:t>
            </a:r>
          </a:p>
        </p:txBody>
      </p:sp>
      <p:sp>
        <p:nvSpPr>
          <p:cNvPr id="6" name="TextBox 5">
            <a:extLst>
              <a:ext uri="{FF2B5EF4-FFF2-40B4-BE49-F238E27FC236}">
                <a16:creationId xmlns="" xmlns:a16="http://schemas.microsoft.com/office/drawing/2014/main" id="{D50F6F74-80D1-3447-8B6D-51D69B590ED2}"/>
              </a:ext>
            </a:extLst>
          </p:cNvPr>
          <p:cNvSpPr txBox="1">
            <a:spLocks noChangeArrowheads="1"/>
          </p:cNvSpPr>
          <p:nvPr/>
        </p:nvSpPr>
        <p:spPr bwMode="auto">
          <a:xfrm>
            <a:off x="5508104" y="2178049"/>
            <a:ext cx="289993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400" dirty="0">
                <a:ea typeface="굴림" panose="020B0600000101010101" pitchFamily="34" charset="-127"/>
              </a:rPr>
              <a:t>반가운</a:t>
            </a:r>
            <a:r>
              <a:rPr lang="en-US" altLang="ko-KR" sz="2400" dirty="0">
                <a:ea typeface="굴림" panose="020B0600000101010101" pitchFamily="34" charset="-127"/>
              </a:rPr>
              <a:t> </a:t>
            </a:r>
            <a:r>
              <a:rPr lang="ko-KR" altLang="en-US" sz="2400" dirty="0">
                <a:ea typeface="굴림" panose="020B0600000101010101" pitchFamily="34" charset="-127"/>
              </a:rPr>
              <a:t>손님이 와요</a:t>
            </a:r>
            <a:r>
              <a:rPr lang="en-US" altLang="ko-KR" sz="2400" dirty="0">
                <a:ea typeface="굴림" panose="020B0600000101010101" pitchFamily="34" charset="-127"/>
              </a:rPr>
              <a:t>.</a:t>
            </a:r>
          </a:p>
        </p:txBody>
      </p:sp>
      <p:sp>
        <p:nvSpPr>
          <p:cNvPr id="7" name="TextBox 6">
            <a:extLst>
              <a:ext uri="{FF2B5EF4-FFF2-40B4-BE49-F238E27FC236}">
                <a16:creationId xmlns="" xmlns:a16="http://schemas.microsoft.com/office/drawing/2014/main" id="{8A256458-C7FD-F249-B3EE-EFA4D11BEB69}"/>
              </a:ext>
            </a:extLst>
          </p:cNvPr>
          <p:cNvSpPr txBox="1">
            <a:spLocks noChangeArrowheads="1"/>
          </p:cNvSpPr>
          <p:nvPr/>
        </p:nvSpPr>
        <p:spPr bwMode="auto">
          <a:xfrm>
            <a:off x="1888936" y="2648985"/>
            <a:ext cx="1635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1800" dirty="0">
                <a:solidFill>
                  <a:srgbClr val="FF0000"/>
                </a:solidFill>
                <a:ea typeface="굴림" panose="020B0600000101010101" pitchFamily="34" charset="-127"/>
              </a:rPr>
              <a:t>까치</a:t>
            </a:r>
            <a:r>
              <a:rPr lang="en-US" altLang="ko-KR" sz="1800" dirty="0">
                <a:solidFill>
                  <a:srgbClr val="FF0000"/>
                </a:solidFill>
                <a:ea typeface="굴림" panose="020B0600000101010101" pitchFamily="34" charset="-127"/>
              </a:rPr>
              <a:t> (magpie)</a:t>
            </a:r>
            <a:endParaRPr lang="ko-KR" altLang="en-US" sz="1800" dirty="0">
              <a:solidFill>
                <a:srgbClr val="FF0000"/>
              </a:solidFill>
              <a:ea typeface="굴림" panose="020B0600000101010101" pitchFamily="34" charset="-127"/>
            </a:endParaRPr>
          </a:p>
        </p:txBody>
      </p:sp>
      <p:pic>
        <p:nvPicPr>
          <p:cNvPr id="9" name="Picture 8" descr="MM900046461.GIF">
            <a:extLst>
              <a:ext uri="{FF2B5EF4-FFF2-40B4-BE49-F238E27FC236}">
                <a16:creationId xmlns="" xmlns:a16="http://schemas.microsoft.com/office/drawing/2014/main" id="{D02E1C97-ECDD-5A4A-BF3C-E7366A6F29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3647" y="1200150"/>
            <a:ext cx="222726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 xmlns:a16="http://schemas.microsoft.com/office/drawing/2014/main" id="{03E37087-86C0-A740-B5FA-8184FCF12C0F}"/>
              </a:ext>
            </a:extLst>
          </p:cNvPr>
          <p:cNvSpPr txBox="1">
            <a:spLocks noChangeArrowheads="1"/>
          </p:cNvSpPr>
          <p:nvPr/>
        </p:nvSpPr>
        <p:spPr bwMode="auto">
          <a:xfrm>
            <a:off x="1888936" y="5373688"/>
            <a:ext cx="1800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400">
                <a:ea typeface="굴림" panose="020B0600000101010101" pitchFamily="34" charset="-127"/>
              </a:rPr>
              <a:t>숫자 </a:t>
            </a:r>
            <a:r>
              <a:rPr lang="en-US" altLang="ko-KR" sz="2400">
                <a:ea typeface="굴림" panose="020B0600000101010101" pitchFamily="34" charset="-127"/>
              </a:rPr>
              <a:t>4</a:t>
            </a:r>
            <a:r>
              <a:rPr lang="ko-KR" altLang="en-US" sz="2400">
                <a:ea typeface="굴림" panose="020B0600000101010101" pitchFamily="34" charset="-127"/>
              </a:rPr>
              <a:t>는</a:t>
            </a:r>
          </a:p>
        </p:txBody>
      </p:sp>
      <p:sp>
        <p:nvSpPr>
          <p:cNvPr id="12" name="TextBox 11">
            <a:extLst>
              <a:ext uri="{FF2B5EF4-FFF2-40B4-BE49-F238E27FC236}">
                <a16:creationId xmlns="" xmlns:a16="http://schemas.microsoft.com/office/drawing/2014/main" id="{21DAE43E-F210-3D4D-9551-841658A29671}"/>
              </a:ext>
            </a:extLst>
          </p:cNvPr>
          <p:cNvSpPr txBox="1">
            <a:spLocks noChangeArrowheads="1"/>
          </p:cNvSpPr>
          <p:nvPr/>
        </p:nvSpPr>
        <p:spPr bwMode="auto">
          <a:xfrm>
            <a:off x="2033398" y="3429000"/>
            <a:ext cx="10080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ko-KR" sz="12000" b="1" dirty="0">
                <a:solidFill>
                  <a:srgbClr val="0070C0"/>
                </a:solidFill>
                <a:ea typeface="굴림" panose="020B0600000101010101" pitchFamily="34" charset="-127"/>
              </a:rPr>
              <a:t>4</a:t>
            </a:r>
          </a:p>
        </p:txBody>
      </p:sp>
      <p:sp>
        <p:nvSpPr>
          <p:cNvPr id="13" name="TextBox 12">
            <a:extLst>
              <a:ext uri="{FF2B5EF4-FFF2-40B4-BE49-F238E27FC236}">
                <a16:creationId xmlns="" xmlns:a16="http://schemas.microsoft.com/office/drawing/2014/main" id="{A0F6CA90-608E-944D-9939-0AA4BC02AFD0}"/>
              </a:ext>
            </a:extLst>
          </p:cNvPr>
          <p:cNvSpPr txBox="1">
            <a:spLocks noChangeArrowheads="1"/>
          </p:cNvSpPr>
          <p:nvPr/>
        </p:nvSpPr>
        <p:spPr bwMode="auto">
          <a:xfrm>
            <a:off x="5705212" y="5157788"/>
            <a:ext cx="37799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400" dirty="0">
                <a:ea typeface="굴림" panose="020B0600000101010101" pitchFamily="34" charset="-127"/>
              </a:rPr>
              <a:t>재수가</a:t>
            </a:r>
            <a:r>
              <a:rPr lang="en-US" altLang="ko-KR" sz="2400" dirty="0">
                <a:ea typeface="굴림" panose="020B0600000101010101" pitchFamily="34" charset="-127"/>
              </a:rPr>
              <a:t> </a:t>
            </a:r>
            <a:r>
              <a:rPr lang="ko-KR" altLang="en-US" sz="2400" dirty="0">
                <a:ea typeface="굴림" panose="020B0600000101010101" pitchFamily="34" charset="-127"/>
              </a:rPr>
              <a:t>없어요</a:t>
            </a:r>
            <a:r>
              <a:rPr lang="en-US" altLang="ko-KR" sz="2400" dirty="0">
                <a:ea typeface="굴림" panose="020B0600000101010101" pitchFamily="34" charset="-127"/>
              </a:rPr>
              <a:t>.</a:t>
            </a:r>
          </a:p>
        </p:txBody>
      </p:sp>
      <p:pic>
        <p:nvPicPr>
          <p:cNvPr id="14" name="Picture 13" descr="unhappy.WMF">
            <a:extLst>
              <a:ext uri="{FF2B5EF4-FFF2-40B4-BE49-F238E27FC236}">
                <a16:creationId xmlns="" xmlns:a16="http://schemas.microsoft.com/office/drawing/2014/main" id="{DB9ECF80-E3D1-ED4E-B84B-DAF59056AAE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9748" y="3644900"/>
            <a:ext cx="1466850"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5" name="Picture 13" descr="http://www.speakchina.kr/files/attach/images/7575/398/076/4.jpg">
            <a:extLst>
              <a:ext uri="{FF2B5EF4-FFF2-40B4-BE49-F238E27FC236}">
                <a16:creationId xmlns="" xmlns:a16="http://schemas.microsoft.com/office/drawing/2014/main" id="{C3E30515-E48B-6540-BA42-82E917B642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6686" y="1851024"/>
            <a:ext cx="11684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 xmlns:a16="http://schemas.microsoft.com/office/drawing/2014/main" id="{3713E5E7-2B16-CA4C-B325-EADDB9CD70B4}"/>
              </a:ext>
            </a:extLst>
          </p:cNvPr>
          <p:cNvSpPr txBox="1">
            <a:spLocks noChangeArrowheads="1"/>
          </p:cNvSpPr>
          <p:nvPr/>
        </p:nvSpPr>
        <p:spPr bwMode="auto">
          <a:xfrm>
            <a:off x="5813162" y="5663903"/>
            <a:ext cx="37799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1800" dirty="0">
                <a:ea typeface="굴림" panose="020B0600000101010101" pitchFamily="34" charset="-127"/>
              </a:rPr>
              <a:t>재수가</a:t>
            </a:r>
            <a:r>
              <a:rPr lang="en-US" altLang="ko-KR" sz="1800" dirty="0">
                <a:ea typeface="굴림" panose="020B0600000101010101" pitchFamily="34" charset="-127"/>
              </a:rPr>
              <a:t> </a:t>
            </a:r>
            <a:r>
              <a:rPr lang="ko-KR" altLang="en-US" sz="1800" dirty="0">
                <a:ea typeface="굴림" panose="020B0600000101010101" pitchFamily="34" charset="-127"/>
              </a:rPr>
              <a:t>없다</a:t>
            </a:r>
            <a:r>
              <a:rPr lang="en-US" altLang="ko-KR" sz="1800" dirty="0">
                <a:ea typeface="굴림" panose="020B0600000101010101" pitchFamily="34" charset="-127"/>
              </a:rPr>
              <a:t>: bad luck</a:t>
            </a:r>
          </a:p>
        </p:txBody>
      </p:sp>
      <p:pic>
        <p:nvPicPr>
          <p:cNvPr id="3" name="Picture 2">
            <a:extLst>
              <a:ext uri="{FF2B5EF4-FFF2-40B4-BE49-F238E27FC236}">
                <a16:creationId xmlns="" xmlns:a16="http://schemas.microsoft.com/office/drawing/2014/main" id="{B4BB8987-C0A7-644F-B8CF-3991DAF0F79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1461" y="3789363"/>
            <a:ext cx="164147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le 1">
            <a:extLst>
              <a:ext uri="{FF2B5EF4-FFF2-40B4-BE49-F238E27FC236}">
                <a16:creationId xmlns="" xmlns:a16="http://schemas.microsoft.com/office/drawing/2014/main" id="{077CE145-DE6B-9E42-B76E-26934D37AD9D}"/>
              </a:ext>
            </a:extLst>
          </p:cNvPr>
          <p:cNvSpPr txBox="1">
            <a:spLocks/>
          </p:cNvSpPr>
          <p:nvPr/>
        </p:nvSpPr>
        <p:spPr bwMode="auto">
          <a:xfrm>
            <a:off x="609600" y="44450"/>
            <a:ext cx="8229600" cy="1143000"/>
          </a:xfrm>
          <a:prstGeom prst="rect">
            <a:avLst/>
          </a:prstGeom>
          <a:ln/>
        </p:spPr>
        <p:style>
          <a:lnRef idx="3">
            <a:schemeClr val="lt1"/>
          </a:lnRef>
          <a:fillRef idx="1">
            <a:schemeClr val="accent5"/>
          </a:fillRef>
          <a:effectRef idx="1">
            <a:schemeClr val="accent5"/>
          </a:effectRef>
          <a:fontRef idx="minor">
            <a:schemeClr val="lt1"/>
          </a:fontRef>
        </p:style>
        <p:txBody>
          <a:bodyPr anchor="ctr"/>
          <a:lst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ko-KR" altLang="en-US" kern="0" dirty="0"/>
              <a:t>미신 </a:t>
            </a:r>
            <a:r>
              <a:rPr lang="en-US" altLang="ko-KR" kern="0" dirty="0"/>
              <a:t>(superstition)</a:t>
            </a:r>
            <a:r>
              <a:rPr lang="ko-KR" altLang="en-US" kern="0" dirty="0"/>
              <a:t> </a:t>
            </a:r>
            <a:r>
              <a:rPr lang="en-US" altLang="ko-KR" sz="3200" kern="0" dirty="0"/>
              <a:t>-</a:t>
            </a:r>
            <a:r>
              <a:rPr lang="ko-KR" altLang="en-US" sz="3200" kern="0" dirty="0"/>
              <a:t> 한국</a:t>
            </a:r>
            <a:r>
              <a:rPr lang="en-US" altLang="ko-KR" sz="3200" kern="0" dirty="0"/>
              <a:t> </a:t>
            </a:r>
            <a:endParaRPr lang="en-US" sz="3200" kern="0" dirty="0"/>
          </a:p>
        </p:txBody>
      </p:sp>
      <p:sp>
        <p:nvSpPr>
          <p:cNvPr id="17" name="Google Shape;182;p29">
            <a:extLst>
              <a:ext uri="{FF2B5EF4-FFF2-40B4-BE49-F238E27FC236}">
                <a16:creationId xmlns="" xmlns:a16="http://schemas.microsoft.com/office/drawing/2014/main" id="{0B8315B0-E3B5-3546-B9FC-AF21CFD760FF}"/>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8" name="Picture 17">
            <a:extLst>
              <a:ext uri="{FF2B5EF4-FFF2-40B4-BE49-F238E27FC236}">
                <a16:creationId xmlns="" xmlns:a16="http://schemas.microsoft.com/office/drawing/2014/main" id="{45426B9F-26E1-5B4D-8D1F-23C7E27329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27157" y="6165304"/>
            <a:ext cx="804416" cy="169866"/>
          </a:xfrm>
          <a:prstGeom prst="rect">
            <a:avLst/>
          </a:prstGeom>
        </p:spPr>
      </p:pic>
    </p:spTree>
    <p:extLst>
      <p:ext uri="{BB962C8B-B14F-4D97-AF65-F5344CB8AC3E}">
        <p14:creationId xmlns:p14="http://schemas.microsoft.com/office/powerpoint/2010/main" val="396248338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54285"/>
                                        </p:tgtEl>
                                        <p:attrNameLst>
                                          <p:attrName>style.visibility</p:attrName>
                                        </p:attrNameLst>
                                      </p:cBhvr>
                                      <p:to>
                                        <p:strVal val="visible"/>
                                      </p:to>
                                    </p:set>
                                    <p:animEffect transition="in" filter="fade">
                                      <p:cBhvr>
                                        <p:cTn id="12" dur="1000"/>
                                        <p:tgtEl>
                                          <p:spTgt spid="54285"/>
                                        </p:tgtEl>
                                      </p:cBhvr>
                                    </p:animEffect>
                                    <p:anim calcmode="lin" valueType="num">
                                      <p:cBhvr>
                                        <p:cTn id="13" dur="1000" fill="hold"/>
                                        <p:tgtEl>
                                          <p:spTgt spid="54285"/>
                                        </p:tgtEl>
                                        <p:attrNameLst>
                                          <p:attrName>ppt_x</p:attrName>
                                        </p:attrNameLst>
                                      </p:cBhvr>
                                      <p:tavLst>
                                        <p:tav tm="0">
                                          <p:val>
                                            <p:strVal val="#ppt_x"/>
                                          </p:val>
                                        </p:tav>
                                        <p:tav tm="100000">
                                          <p:val>
                                            <p:strVal val="#ppt_x"/>
                                          </p:val>
                                        </p:tav>
                                      </p:tavLst>
                                    </p:anim>
                                    <p:anim calcmode="lin" valueType="num">
                                      <p:cBhvr>
                                        <p:cTn id="14" dur="1000" fill="hold"/>
                                        <p:tgtEl>
                                          <p:spTgt spid="54285"/>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linds(horizontal)">
                                      <p:cBhvr>
                                        <p:cTn id="28" dur="500"/>
                                        <p:tgtEl>
                                          <p:spTgt spid="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blinds(horizontal)">
                                      <p:cBhvr>
                                        <p:cTn id="47" dur="500"/>
                                        <p:tgtEl>
                                          <p:spTgt spid="1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linds(horizontal)">
                                      <p:cBhvr>
                                        <p:cTn id="52" dur="500"/>
                                        <p:tgtEl>
                                          <p:spTgt spid="1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linds(horizontal)">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autoUpdateAnimBg="0"/>
      <p:bldP spid="7" grpId="0" autoUpdateAnimBg="0"/>
      <p:bldP spid="11" grpId="0" autoUpdateAnimBg="0"/>
      <p:bldP spid="12" grpId="0" autoUpdateAnimBg="0"/>
      <p:bldP spid="13" grpId="0" autoUpdateAnimBg="0"/>
      <p:bldP spid="15"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EC57F8FB-0F49-E446-8E8E-7D422A927894}"/>
              </a:ext>
            </a:extLst>
          </p:cNvPr>
          <p:cNvSpPr txBox="1">
            <a:spLocks noChangeArrowheads="1"/>
          </p:cNvSpPr>
          <p:nvPr/>
        </p:nvSpPr>
        <p:spPr bwMode="auto">
          <a:xfrm>
            <a:off x="970781" y="2708375"/>
            <a:ext cx="367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ko-KR" altLang="en-US" sz="2400">
                <a:ea typeface="굴림" panose="020B0600000101010101" pitchFamily="34" charset="-127"/>
              </a:rPr>
              <a:t>밤에 손톱을 깎으면</a:t>
            </a:r>
          </a:p>
        </p:txBody>
      </p:sp>
      <p:sp>
        <p:nvSpPr>
          <p:cNvPr id="6" name="TextBox 5">
            <a:extLst>
              <a:ext uri="{FF2B5EF4-FFF2-40B4-BE49-F238E27FC236}">
                <a16:creationId xmlns="" xmlns:a16="http://schemas.microsoft.com/office/drawing/2014/main" id="{AD0DD608-AD26-B941-A962-50EB8B84DB4A}"/>
              </a:ext>
            </a:extLst>
          </p:cNvPr>
          <p:cNvSpPr txBox="1">
            <a:spLocks noChangeArrowheads="1"/>
          </p:cNvSpPr>
          <p:nvPr/>
        </p:nvSpPr>
        <p:spPr bwMode="auto">
          <a:xfrm>
            <a:off x="4787131" y="2708375"/>
            <a:ext cx="367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ko-KR" altLang="en-US" sz="2400">
                <a:ea typeface="굴림" panose="020B0600000101010101" pitchFamily="34" charset="-127"/>
              </a:rPr>
              <a:t>쥐가 와서 먹는대요</a:t>
            </a:r>
            <a:r>
              <a:rPr lang="en-US" altLang="ko-KR" sz="2400">
                <a:ea typeface="굴림" panose="020B0600000101010101" pitchFamily="34" charset="-127"/>
              </a:rPr>
              <a:t>.</a:t>
            </a:r>
          </a:p>
        </p:txBody>
      </p:sp>
      <p:sp>
        <p:nvSpPr>
          <p:cNvPr id="11" name="TextBox 10">
            <a:extLst>
              <a:ext uri="{FF2B5EF4-FFF2-40B4-BE49-F238E27FC236}">
                <a16:creationId xmlns="" xmlns:a16="http://schemas.microsoft.com/office/drawing/2014/main" id="{AD88E16F-6E04-3642-869A-CDFD619EBADC}"/>
              </a:ext>
            </a:extLst>
          </p:cNvPr>
          <p:cNvSpPr txBox="1">
            <a:spLocks noChangeArrowheads="1"/>
          </p:cNvSpPr>
          <p:nvPr/>
        </p:nvSpPr>
        <p:spPr bwMode="auto">
          <a:xfrm>
            <a:off x="1259706" y="5054700"/>
            <a:ext cx="3743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ko-KR" altLang="en-US" sz="2400">
                <a:ea typeface="굴림" panose="020B0600000101010101" pitchFamily="34" charset="-127"/>
              </a:rPr>
              <a:t>빨간색으로 이름을 쓰면 </a:t>
            </a:r>
          </a:p>
        </p:txBody>
      </p:sp>
      <p:sp>
        <p:nvSpPr>
          <p:cNvPr id="12" name="TextBox 11">
            <a:extLst>
              <a:ext uri="{FF2B5EF4-FFF2-40B4-BE49-F238E27FC236}">
                <a16:creationId xmlns="" xmlns:a16="http://schemas.microsoft.com/office/drawing/2014/main" id="{342FC5A6-4823-754B-A386-3CA17974ED35}"/>
              </a:ext>
            </a:extLst>
          </p:cNvPr>
          <p:cNvSpPr txBox="1">
            <a:spLocks noChangeArrowheads="1"/>
          </p:cNvSpPr>
          <p:nvPr/>
        </p:nvSpPr>
        <p:spPr bwMode="auto">
          <a:xfrm>
            <a:off x="1259706" y="3716437"/>
            <a:ext cx="32400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ko-KR" altLang="en-US" sz="8000" b="1">
                <a:solidFill>
                  <a:srgbClr val="FF0000"/>
                </a:solidFill>
                <a:ea typeface="굴림" panose="020B0600000101010101" pitchFamily="34" charset="-127"/>
              </a:rPr>
              <a:t>이름</a:t>
            </a:r>
          </a:p>
        </p:txBody>
      </p:sp>
      <p:sp>
        <p:nvSpPr>
          <p:cNvPr id="13" name="TextBox 12">
            <a:extLst>
              <a:ext uri="{FF2B5EF4-FFF2-40B4-BE49-F238E27FC236}">
                <a16:creationId xmlns="" xmlns:a16="http://schemas.microsoft.com/office/drawing/2014/main" id="{CB0B7D0B-5258-F24C-81A9-848A9D3D04A2}"/>
              </a:ext>
            </a:extLst>
          </p:cNvPr>
          <p:cNvSpPr txBox="1">
            <a:spLocks noChangeArrowheads="1"/>
          </p:cNvSpPr>
          <p:nvPr/>
        </p:nvSpPr>
        <p:spPr bwMode="auto">
          <a:xfrm>
            <a:off x="5148064" y="5035042"/>
            <a:ext cx="3671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ko-KR" altLang="en-US" sz="2400" dirty="0">
                <a:ea typeface="굴림" panose="020B0600000101010101" pitchFamily="34" charset="-127"/>
              </a:rPr>
              <a:t>그 사람이 죽는대요</a:t>
            </a:r>
            <a:r>
              <a:rPr lang="en-US" altLang="ko-KR" sz="2400" dirty="0">
                <a:ea typeface="굴림" panose="020B0600000101010101" pitchFamily="34" charset="-127"/>
              </a:rPr>
              <a:t>.</a:t>
            </a:r>
          </a:p>
        </p:txBody>
      </p:sp>
      <p:pic>
        <p:nvPicPr>
          <p:cNvPr id="15" name="Picture 14" descr="cross.WMF">
            <a:extLst>
              <a:ext uri="{FF2B5EF4-FFF2-40B4-BE49-F238E27FC236}">
                <a16:creationId xmlns="" xmlns:a16="http://schemas.microsoft.com/office/drawing/2014/main" id="{2C6D3F27-7153-1247-B6D2-319FCE73821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3212375"/>
            <a:ext cx="1943100" cy="17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nailcutting.WMF">
            <a:extLst>
              <a:ext uri="{FF2B5EF4-FFF2-40B4-BE49-F238E27FC236}">
                <a16:creationId xmlns="" xmlns:a16="http://schemas.microsoft.com/office/drawing/2014/main" id="{494CEB50-D1EC-BD4C-93F6-582EFE73C8D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976413"/>
            <a:ext cx="1885950" cy="157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mouse eating cheese.WMF">
            <a:extLst>
              <a:ext uri="{FF2B5EF4-FFF2-40B4-BE49-F238E27FC236}">
                <a16:creationId xmlns="" xmlns:a16="http://schemas.microsoft.com/office/drawing/2014/main" id="{79E801BD-7650-014F-934C-070E3B3C162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8104" y="801541"/>
            <a:ext cx="2019300"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Google Shape;182;p29">
            <a:extLst>
              <a:ext uri="{FF2B5EF4-FFF2-40B4-BE49-F238E27FC236}">
                <a16:creationId xmlns="" xmlns:a16="http://schemas.microsoft.com/office/drawing/2014/main" id="{256E93F2-2853-B44D-BECC-B177F388357C}"/>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8" name="Picture 17">
            <a:extLst>
              <a:ext uri="{FF2B5EF4-FFF2-40B4-BE49-F238E27FC236}">
                <a16:creationId xmlns="" xmlns:a16="http://schemas.microsoft.com/office/drawing/2014/main" id="{FBBEE06E-2D8E-3B47-9158-E044683F7C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7157" y="6165304"/>
            <a:ext cx="804416" cy="169866"/>
          </a:xfrm>
          <a:prstGeom prst="rect">
            <a:avLst/>
          </a:prstGeom>
        </p:spPr>
      </p:pic>
    </p:spTree>
    <p:extLst>
      <p:ext uri="{BB962C8B-B14F-4D97-AF65-F5344CB8AC3E}">
        <p14:creationId xmlns:p14="http://schemas.microsoft.com/office/powerpoint/2010/main" val="286960632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blinds(horizontal)">
                                      <p:cBhvr>
                                        <p:cTn id="27" dur="500"/>
                                        <p:tgtEl>
                                          <p:spTgt spid="12">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linds(horizont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5557425D-2D9A-B641-AE92-3BC3B4FA5EC2}"/>
              </a:ext>
            </a:extLst>
          </p:cNvPr>
          <p:cNvSpPr txBox="1">
            <a:spLocks noChangeArrowheads="1"/>
          </p:cNvSpPr>
          <p:nvPr/>
        </p:nvSpPr>
        <p:spPr bwMode="auto">
          <a:xfrm>
            <a:off x="1187698" y="3075286"/>
            <a:ext cx="367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ko-KR" altLang="en-US" sz="2400" dirty="0">
                <a:ea typeface="굴림" panose="020B0600000101010101" pitchFamily="34" charset="-127"/>
              </a:rPr>
              <a:t>밤에 피리를 불면</a:t>
            </a:r>
          </a:p>
        </p:txBody>
      </p:sp>
      <p:sp>
        <p:nvSpPr>
          <p:cNvPr id="6" name="TextBox 5">
            <a:extLst>
              <a:ext uri="{FF2B5EF4-FFF2-40B4-BE49-F238E27FC236}">
                <a16:creationId xmlns="" xmlns:a16="http://schemas.microsoft.com/office/drawing/2014/main" id="{4EFAB1CA-91CE-C740-96D8-94CC79B60443}"/>
              </a:ext>
            </a:extLst>
          </p:cNvPr>
          <p:cNvSpPr txBox="1">
            <a:spLocks noChangeArrowheads="1"/>
          </p:cNvSpPr>
          <p:nvPr/>
        </p:nvSpPr>
        <p:spPr bwMode="auto">
          <a:xfrm>
            <a:off x="5004048" y="3075286"/>
            <a:ext cx="367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ko-KR" altLang="en-US" sz="2400" dirty="0">
                <a:ea typeface="굴림" panose="020B0600000101010101" pitchFamily="34" charset="-127"/>
              </a:rPr>
              <a:t>뱀이 나와요</a:t>
            </a:r>
            <a:r>
              <a:rPr lang="en-US" altLang="ko-KR" sz="2400" dirty="0">
                <a:ea typeface="굴림" panose="020B0600000101010101" pitchFamily="34" charset="-127"/>
              </a:rPr>
              <a:t>.</a:t>
            </a:r>
          </a:p>
        </p:txBody>
      </p:sp>
      <p:sp>
        <p:nvSpPr>
          <p:cNvPr id="11" name="TextBox 10">
            <a:extLst>
              <a:ext uri="{FF2B5EF4-FFF2-40B4-BE49-F238E27FC236}">
                <a16:creationId xmlns="" xmlns:a16="http://schemas.microsoft.com/office/drawing/2014/main" id="{508E4D7C-F005-FB4B-8CA8-60B4106F2811}"/>
              </a:ext>
            </a:extLst>
          </p:cNvPr>
          <p:cNvSpPr txBox="1">
            <a:spLocks noChangeArrowheads="1"/>
          </p:cNvSpPr>
          <p:nvPr/>
        </p:nvSpPr>
        <p:spPr bwMode="auto">
          <a:xfrm>
            <a:off x="1372965" y="5380336"/>
            <a:ext cx="334305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400" dirty="0" err="1">
                <a:ea typeface="굴림" panose="020B0600000101010101" pitchFamily="34" charset="-127"/>
              </a:rPr>
              <a:t>돼지</a:t>
            </a:r>
            <a:r>
              <a:rPr lang="en-US" altLang="en-US" sz="2400" dirty="0">
                <a:ea typeface="굴림" panose="020B0600000101010101" pitchFamily="34" charset="-127"/>
              </a:rPr>
              <a:t> </a:t>
            </a:r>
            <a:r>
              <a:rPr lang="en-US" altLang="en-US" sz="2400" dirty="0" err="1">
                <a:ea typeface="굴림" panose="020B0600000101010101" pitchFamily="34" charset="-127"/>
              </a:rPr>
              <a:t>꿈을</a:t>
            </a:r>
            <a:r>
              <a:rPr lang="en-US" altLang="en-US" sz="2400" dirty="0">
                <a:ea typeface="굴림" panose="020B0600000101010101" pitchFamily="34" charset="-127"/>
              </a:rPr>
              <a:t> </a:t>
            </a:r>
            <a:r>
              <a:rPr lang="en-US" altLang="en-US" sz="2400" dirty="0" err="1">
                <a:ea typeface="굴림" panose="020B0600000101010101" pitchFamily="34" charset="-127"/>
              </a:rPr>
              <a:t>꾸면</a:t>
            </a:r>
            <a:r>
              <a:rPr lang="en-US" altLang="en-US" sz="2400" dirty="0">
                <a:ea typeface="굴림" panose="020B0600000101010101" pitchFamily="34" charset="-127"/>
              </a:rPr>
              <a:t> </a:t>
            </a:r>
            <a:endParaRPr lang="ko-KR" altLang="en-US" sz="2400" dirty="0">
              <a:ea typeface="굴림" panose="020B0600000101010101" pitchFamily="34" charset="-127"/>
            </a:endParaRPr>
          </a:p>
        </p:txBody>
      </p:sp>
      <p:sp>
        <p:nvSpPr>
          <p:cNvPr id="13" name="TextBox 12">
            <a:extLst>
              <a:ext uri="{FF2B5EF4-FFF2-40B4-BE49-F238E27FC236}">
                <a16:creationId xmlns="" xmlns:a16="http://schemas.microsoft.com/office/drawing/2014/main" id="{446918B5-D0BF-664E-A1C9-3B447E6A614F}"/>
              </a:ext>
            </a:extLst>
          </p:cNvPr>
          <p:cNvSpPr txBox="1">
            <a:spLocks noChangeArrowheads="1"/>
          </p:cNvSpPr>
          <p:nvPr/>
        </p:nvSpPr>
        <p:spPr bwMode="auto">
          <a:xfrm>
            <a:off x="5580310" y="5380336"/>
            <a:ext cx="2448074"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ko-KR" altLang="en-US" sz="2400" dirty="0">
                <a:ea typeface="굴림" panose="020B0600000101010101" pitchFamily="34" charset="-127"/>
              </a:rPr>
              <a:t>돈이</a:t>
            </a:r>
            <a:r>
              <a:rPr lang="en-US" altLang="ko-KR" sz="2400" dirty="0">
                <a:ea typeface="굴림" panose="020B0600000101010101" pitchFamily="34" charset="-127"/>
              </a:rPr>
              <a:t> </a:t>
            </a:r>
            <a:r>
              <a:rPr lang="ko-KR" altLang="en-US" sz="2400" dirty="0">
                <a:ea typeface="굴림" panose="020B0600000101010101" pitchFamily="34" charset="-127"/>
              </a:rPr>
              <a:t>생겨요</a:t>
            </a:r>
            <a:r>
              <a:rPr lang="en-US" altLang="ko-KR" sz="2400" dirty="0">
                <a:ea typeface="굴림" panose="020B0600000101010101" pitchFamily="34" charset="-127"/>
              </a:rPr>
              <a:t>.</a:t>
            </a:r>
          </a:p>
        </p:txBody>
      </p:sp>
      <p:pic>
        <p:nvPicPr>
          <p:cNvPr id="19" name="Picture 15" descr="pig.WMF">
            <a:extLst>
              <a:ext uri="{FF2B5EF4-FFF2-40B4-BE49-F238E27FC236}">
                <a16:creationId xmlns="" xmlns:a16="http://schemas.microsoft.com/office/drawing/2014/main" id="{411E6BC1-255D-1249-9564-85F81B2E4FC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3724573"/>
            <a:ext cx="1809750"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 xmlns:a16="http://schemas.microsoft.com/office/drawing/2014/main" id="{D35DDC3C-AB6F-834A-825F-D5C0178CBA2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3693635"/>
            <a:ext cx="21844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0" name="Picture 2" descr="https://encrypted-tbn1.gstatic.com/images?q=tbn:ANd9GcQz3bNRR1T-xkzd68dCqLZMbm14hKMeJgi3LNW_Kg0lqrYBtr9rJQ">
            <a:extLst>
              <a:ext uri="{FF2B5EF4-FFF2-40B4-BE49-F238E27FC236}">
                <a16:creationId xmlns="" xmlns:a16="http://schemas.microsoft.com/office/drawing/2014/main" id="{01BFE1CB-88A9-6343-B021-395137457C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2373" y="732136"/>
            <a:ext cx="252412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4" name="Picture 6" descr="http://upload.barobook.com/ijakga/old_upload/2007/09/08/11.JPG">
            <a:extLst>
              <a:ext uri="{FF2B5EF4-FFF2-40B4-BE49-F238E27FC236}">
                <a16:creationId xmlns="" xmlns:a16="http://schemas.microsoft.com/office/drawing/2014/main" id="{AAEA3726-0F06-C94B-8F6D-CB8558CC3A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1547" y="209848"/>
            <a:ext cx="3038475"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182;p29">
            <a:extLst>
              <a:ext uri="{FF2B5EF4-FFF2-40B4-BE49-F238E27FC236}">
                <a16:creationId xmlns="" xmlns:a16="http://schemas.microsoft.com/office/drawing/2014/main" id="{E960F964-1A3E-3A41-9314-3AA7A43DF4F0}"/>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2" name="Picture 11">
            <a:extLst>
              <a:ext uri="{FF2B5EF4-FFF2-40B4-BE49-F238E27FC236}">
                <a16:creationId xmlns="" xmlns:a16="http://schemas.microsoft.com/office/drawing/2014/main" id="{E76E957B-9B6F-874E-8FBA-AACA075696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27157" y="6165304"/>
            <a:ext cx="804416" cy="169866"/>
          </a:xfrm>
          <a:prstGeom prst="rect">
            <a:avLst/>
          </a:prstGeom>
        </p:spPr>
      </p:pic>
    </p:spTree>
    <p:extLst>
      <p:ext uri="{BB962C8B-B14F-4D97-AF65-F5344CB8AC3E}">
        <p14:creationId xmlns:p14="http://schemas.microsoft.com/office/powerpoint/2010/main" val="83687830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44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10445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linds(horizontal)">
                                      <p:cBhvr>
                                        <p:cTn id="29" dur="500"/>
                                        <p:tgtEl>
                                          <p:spTgt spid="1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linds(horizontal)">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F9F448A-B6A5-EA46-A6C5-1113B2404288}"/>
              </a:ext>
            </a:extLst>
          </p:cNvPr>
          <p:cNvSpPr txBox="1">
            <a:spLocks noChangeArrowheads="1"/>
          </p:cNvSpPr>
          <p:nvPr/>
        </p:nvSpPr>
        <p:spPr bwMode="auto">
          <a:xfrm>
            <a:off x="1187624" y="2612287"/>
            <a:ext cx="367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400">
                <a:ea typeface="굴림" panose="020B0600000101010101" pitchFamily="34" charset="-127"/>
              </a:rPr>
              <a:t>아침에</a:t>
            </a:r>
            <a:r>
              <a:rPr lang="en-US" altLang="ko-KR" sz="2400">
                <a:ea typeface="굴림" panose="020B0600000101010101" pitchFamily="34" charset="-127"/>
              </a:rPr>
              <a:t> </a:t>
            </a:r>
            <a:r>
              <a:rPr lang="ko-KR" altLang="en-US" sz="2400">
                <a:ea typeface="굴림" panose="020B0600000101010101" pitchFamily="34" charset="-127"/>
              </a:rPr>
              <a:t>미역국을</a:t>
            </a:r>
            <a:r>
              <a:rPr lang="en-US" altLang="ko-KR" sz="2400">
                <a:ea typeface="굴림" panose="020B0600000101010101" pitchFamily="34" charset="-127"/>
              </a:rPr>
              <a:t> </a:t>
            </a:r>
            <a:r>
              <a:rPr lang="ko-KR" altLang="en-US" sz="2400">
                <a:ea typeface="굴림" panose="020B0600000101010101" pitchFamily="34" charset="-127"/>
              </a:rPr>
              <a:t>먹으면</a:t>
            </a:r>
          </a:p>
        </p:txBody>
      </p:sp>
      <p:sp>
        <p:nvSpPr>
          <p:cNvPr id="6" name="TextBox 5">
            <a:extLst>
              <a:ext uri="{FF2B5EF4-FFF2-40B4-BE49-F238E27FC236}">
                <a16:creationId xmlns="" xmlns:a16="http://schemas.microsoft.com/office/drawing/2014/main" id="{C283B10F-8EFB-6646-AD04-A7715FE2B2E6}"/>
              </a:ext>
            </a:extLst>
          </p:cNvPr>
          <p:cNvSpPr txBox="1">
            <a:spLocks noChangeArrowheads="1"/>
          </p:cNvSpPr>
          <p:nvPr/>
        </p:nvSpPr>
        <p:spPr bwMode="auto">
          <a:xfrm>
            <a:off x="5365155" y="2574181"/>
            <a:ext cx="237519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400" dirty="0">
                <a:ea typeface="굴림" panose="020B0600000101010101" pitchFamily="34" charset="-127"/>
              </a:rPr>
              <a:t>시험을</a:t>
            </a:r>
            <a:r>
              <a:rPr lang="en-US" altLang="ko-KR" sz="2400" dirty="0">
                <a:ea typeface="굴림" panose="020B0600000101010101" pitchFamily="34" charset="-127"/>
              </a:rPr>
              <a:t> </a:t>
            </a:r>
            <a:r>
              <a:rPr lang="ko-KR" altLang="en-US" sz="2400" dirty="0">
                <a:ea typeface="굴림" panose="020B0600000101010101" pitchFamily="34" charset="-127"/>
              </a:rPr>
              <a:t>못</a:t>
            </a:r>
            <a:r>
              <a:rPr lang="en-US" altLang="ko-KR" sz="2400" dirty="0">
                <a:ea typeface="굴림" panose="020B0600000101010101" pitchFamily="34" charset="-127"/>
              </a:rPr>
              <a:t> </a:t>
            </a:r>
            <a:r>
              <a:rPr lang="ko-KR" altLang="en-US" sz="2400" dirty="0">
                <a:ea typeface="굴림" panose="020B0600000101010101" pitchFamily="34" charset="-127"/>
              </a:rPr>
              <a:t>봐요</a:t>
            </a:r>
            <a:r>
              <a:rPr lang="en-US" altLang="ko-KR" sz="2400" dirty="0">
                <a:ea typeface="굴림" panose="020B0600000101010101" pitchFamily="34" charset="-127"/>
              </a:rPr>
              <a:t>.</a:t>
            </a:r>
          </a:p>
        </p:txBody>
      </p:sp>
      <p:sp>
        <p:nvSpPr>
          <p:cNvPr id="11" name="TextBox 10">
            <a:extLst>
              <a:ext uri="{FF2B5EF4-FFF2-40B4-BE49-F238E27FC236}">
                <a16:creationId xmlns="" xmlns:a16="http://schemas.microsoft.com/office/drawing/2014/main" id="{FCE505D3-4489-A74F-BF1B-8515BB3C5126}"/>
              </a:ext>
            </a:extLst>
          </p:cNvPr>
          <p:cNvSpPr txBox="1">
            <a:spLocks noChangeArrowheads="1"/>
          </p:cNvSpPr>
          <p:nvPr/>
        </p:nvSpPr>
        <p:spPr bwMode="auto">
          <a:xfrm>
            <a:off x="611326" y="5060441"/>
            <a:ext cx="4968106"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400" dirty="0">
                <a:ea typeface="굴림" panose="020B0600000101010101" pitchFamily="34" charset="-127"/>
              </a:rPr>
              <a:t>여자</a:t>
            </a:r>
            <a:r>
              <a:rPr lang="en-US" altLang="ko-KR" sz="2400" dirty="0">
                <a:ea typeface="굴림" panose="020B0600000101010101" pitchFamily="34" charset="-127"/>
              </a:rPr>
              <a:t>/</a:t>
            </a:r>
            <a:r>
              <a:rPr lang="ko-KR" altLang="en-US" sz="2400" dirty="0">
                <a:ea typeface="굴림" panose="020B0600000101010101" pitchFamily="34" charset="-127"/>
              </a:rPr>
              <a:t>남자</a:t>
            </a:r>
            <a:r>
              <a:rPr lang="en-US" altLang="ko-KR" sz="2400" dirty="0">
                <a:ea typeface="굴림" panose="020B0600000101010101" pitchFamily="34" charset="-127"/>
              </a:rPr>
              <a:t> </a:t>
            </a:r>
            <a:r>
              <a:rPr lang="ko-KR" altLang="en-US" sz="2400" dirty="0">
                <a:ea typeface="굴림" panose="020B0600000101010101" pitchFamily="34" charset="-127"/>
              </a:rPr>
              <a:t>친구한테</a:t>
            </a:r>
            <a:r>
              <a:rPr lang="en-US" altLang="ko-KR" sz="2400" dirty="0">
                <a:ea typeface="굴림" panose="020B0600000101010101" pitchFamily="34" charset="-127"/>
              </a:rPr>
              <a:t> </a:t>
            </a:r>
            <a:r>
              <a:rPr lang="ko-KR" altLang="en-US" sz="2400" dirty="0">
                <a:ea typeface="굴림" panose="020B0600000101010101" pitchFamily="34" charset="-127"/>
              </a:rPr>
              <a:t>신발을</a:t>
            </a:r>
            <a:r>
              <a:rPr lang="en-US" altLang="ko-KR" sz="2400" dirty="0">
                <a:ea typeface="굴림" panose="020B0600000101010101" pitchFamily="34" charset="-127"/>
              </a:rPr>
              <a:t> </a:t>
            </a:r>
            <a:r>
              <a:rPr lang="ko-KR" altLang="en-US" sz="2400" dirty="0">
                <a:ea typeface="굴림" panose="020B0600000101010101" pitchFamily="34" charset="-127"/>
              </a:rPr>
              <a:t>사</a:t>
            </a:r>
            <a:r>
              <a:rPr lang="en-US" altLang="ko-KR" sz="2400" dirty="0">
                <a:ea typeface="굴림" panose="020B0600000101010101" pitchFamily="34" charset="-127"/>
              </a:rPr>
              <a:t> </a:t>
            </a:r>
            <a:r>
              <a:rPr lang="ko-KR" altLang="en-US" sz="2400" dirty="0">
                <a:ea typeface="굴림" panose="020B0600000101010101" pitchFamily="34" charset="-127"/>
              </a:rPr>
              <a:t>주면</a:t>
            </a:r>
          </a:p>
        </p:txBody>
      </p:sp>
      <p:sp>
        <p:nvSpPr>
          <p:cNvPr id="13" name="TextBox 12">
            <a:extLst>
              <a:ext uri="{FF2B5EF4-FFF2-40B4-BE49-F238E27FC236}">
                <a16:creationId xmlns="" xmlns:a16="http://schemas.microsoft.com/office/drawing/2014/main" id="{4C3AC0F6-6989-A841-B4CF-691A5AE11DDB}"/>
              </a:ext>
            </a:extLst>
          </p:cNvPr>
          <p:cNvSpPr txBox="1">
            <a:spLocks noChangeArrowheads="1"/>
          </p:cNvSpPr>
          <p:nvPr/>
        </p:nvSpPr>
        <p:spPr bwMode="auto">
          <a:xfrm>
            <a:off x="6084292" y="5013425"/>
            <a:ext cx="136763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ko-KR" altLang="en-US" sz="2400" dirty="0">
                <a:ea typeface="굴림" panose="020B0600000101010101" pitchFamily="34" charset="-127"/>
              </a:rPr>
              <a:t>차여요</a:t>
            </a:r>
            <a:r>
              <a:rPr lang="en-US" altLang="ko-KR" sz="2400" dirty="0">
                <a:ea typeface="굴림" panose="020B0600000101010101" pitchFamily="34" charset="-127"/>
              </a:rPr>
              <a:t>.</a:t>
            </a:r>
          </a:p>
        </p:txBody>
      </p:sp>
      <p:pic>
        <p:nvPicPr>
          <p:cNvPr id="105478" name="Picture 1">
            <a:extLst>
              <a:ext uri="{FF2B5EF4-FFF2-40B4-BE49-F238E27FC236}">
                <a16:creationId xmlns="" xmlns:a16="http://schemas.microsoft.com/office/drawing/2014/main" id="{8DB4D2DD-B77B-5B4F-B63A-D85AF3838A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525730"/>
            <a:ext cx="1871662"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 xmlns:a16="http://schemas.microsoft.com/office/drawing/2014/main" id="{711B7255-1FB5-EA41-98F1-C6C88565ECB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6492" y="559950"/>
            <a:ext cx="2411412"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8">
            <a:extLst>
              <a:ext uri="{FF2B5EF4-FFF2-40B4-BE49-F238E27FC236}">
                <a16:creationId xmlns="" xmlns:a16="http://schemas.microsoft.com/office/drawing/2014/main" id="{4464A784-FE15-0C4D-8D78-7ECF5883279D}"/>
              </a:ext>
            </a:extLst>
          </p:cNvPr>
          <p:cNvGrpSpPr>
            <a:grpSpLocks/>
          </p:cNvGrpSpPr>
          <p:nvPr/>
        </p:nvGrpSpPr>
        <p:grpSpPr bwMode="auto">
          <a:xfrm>
            <a:off x="1259632" y="3429000"/>
            <a:ext cx="3390900" cy="1441450"/>
            <a:chOff x="251520" y="4077072"/>
            <a:chExt cx="3390805" cy="1441720"/>
          </a:xfrm>
        </p:grpSpPr>
        <p:pic>
          <p:nvPicPr>
            <p:cNvPr id="105483" name="Picture 4">
              <a:extLst>
                <a:ext uri="{FF2B5EF4-FFF2-40B4-BE49-F238E27FC236}">
                  <a16:creationId xmlns="" xmlns:a16="http://schemas.microsoft.com/office/drawing/2014/main" id="{00EB6CC2-A431-E24A-A07B-BA0454DBA25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149080"/>
              <a:ext cx="1835696" cy="136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4" name="Picture 6">
              <a:extLst>
                <a:ext uri="{FF2B5EF4-FFF2-40B4-BE49-F238E27FC236}">
                  <a16:creationId xmlns="" xmlns:a16="http://schemas.microsoft.com/office/drawing/2014/main" id="{2C48EBE5-CC24-F141-A338-8BBE6776ABE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95736" y="4077072"/>
              <a:ext cx="1446589"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7">
            <a:extLst>
              <a:ext uri="{FF2B5EF4-FFF2-40B4-BE49-F238E27FC236}">
                <a16:creationId xmlns="" xmlns:a16="http://schemas.microsoft.com/office/drawing/2014/main" id="{C0CD18A0-07CE-414F-967F-3E4BEE5C9C2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79432" y="3157320"/>
            <a:ext cx="2087562"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Google Shape;182;p29">
            <a:extLst>
              <a:ext uri="{FF2B5EF4-FFF2-40B4-BE49-F238E27FC236}">
                <a16:creationId xmlns="" xmlns:a16="http://schemas.microsoft.com/office/drawing/2014/main" id="{1106C170-FD85-A14C-98F6-081E48EB2FBD}"/>
              </a:ext>
            </a:extLst>
          </p:cNvPr>
          <p:cNvSpPr txBox="1"/>
          <p:nvPr/>
        </p:nvSpPr>
        <p:spPr>
          <a:xfrm>
            <a:off x="0" y="6328880"/>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5" name="Picture 14">
            <a:extLst>
              <a:ext uri="{FF2B5EF4-FFF2-40B4-BE49-F238E27FC236}">
                <a16:creationId xmlns="" xmlns:a16="http://schemas.microsoft.com/office/drawing/2014/main" id="{38589681-2AE6-CD4F-9658-A7E9228B5F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27157" y="6165304"/>
            <a:ext cx="804416" cy="169866"/>
          </a:xfrm>
          <a:prstGeom prst="rect">
            <a:avLst/>
          </a:prstGeom>
        </p:spPr>
      </p:pic>
    </p:spTree>
    <p:extLst>
      <p:ext uri="{BB962C8B-B14F-4D97-AF65-F5344CB8AC3E}">
        <p14:creationId xmlns:p14="http://schemas.microsoft.com/office/powerpoint/2010/main" val="20892290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linds(horizontal)">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866E53-235D-0F4E-A4D1-C14F3155D4B1}"/>
              </a:ext>
            </a:extLst>
          </p:cNvPr>
          <p:cNvSpPr>
            <a:spLocks noGrp="1"/>
          </p:cNvSpPr>
          <p:nvPr>
            <p:ph type="title"/>
          </p:nvPr>
        </p:nvSpPr>
        <p:spPr>
          <a:xfrm>
            <a:off x="476409" y="371604"/>
            <a:ext cx="8229600" cy="740717"/>
          </a:xfrm>
        </p:spPr>
        <p:style>
          <a:lnRef idx="1">
            <a:schemeClr val="accent2"/>
          </a:lnRef>
          <a:fillRef idx="2">
            <a:schemeClr val="accent2"/>
          </a:fillRef>
          <a:effectRef idx="1">
            <a:schemeClr val="accent2"/>
          </a:effectRef>
          <a:fontRef idx="minor">
            <a:schemeClr val="dk1"/>
          </a:fontRef>
        </p:style>
        <p:txBody>
          <a:bodyPr/>
          <a:lstStyle/>
          <a:p>
            <a:r>
              <a:rPr lang="ko-KR" altLang="en-US" sz="3200" dirty="0"/>
              <a:t>         </a:t>
            </a:r>
            <a:r>
              <a:rPr lang="en-US" altLang="ko-KR" sz="3200" dirty="0"/>
              <a:t>&lt;</a:t>
            </a:r>
            <a:r>
              <a:rPr lang="ko-KR" altLang="en-US" sz="3200" dirty="0"/>
              <a:t>삼 년 고개</a:t>
            </a:r>
            <a:r>
              <a:rPr lang="en-US" altLang="ko-KR" sz="3200" dirty="0"/>
              <a:t>&gt;</a:t>
            </a:r>
            <a:r>
              <a:rPr lang="ko-KR" altLang="en-US" sz="3200" dirty="0"/>
              <a:t>  </a:t>
            </a:r>
            <a:r>
              <a:rPr lang="ko-KR" altLang="en-US" sz="2400" dirty="0"/>
              <a:t>전래동화</a:t>
            </a:r>
            <a:r>
              <a:rPr lang="ko-KR" altLang="en-US" sz="3200" dirty="0"/>
              <a:t> </a:t>
            </a:r>
            <a:r>
              <a:rPr lang="ko-KR" altLang="en-US" sz="2400" dirty="0"/>
              <a:t>영상 보기</a:t>
            </a:r>
            <a:endParaRPr lang="en-US" sz="2400" dirty="0"/>
          </a:p>
        </p:txBody>
      </p:sp>
      <p:sp>
        <p:nvSpPr>
          <p:cNvPr id="3" name="Content Placeholder 2">
            <a:extLst>
              <a:ext uri="{FF2B5EF4-FFF2-40B4-BE49-F238E27FC236}">
                <a16:creationId xmlns="" xmlns:a16="http://schemas.microsoft.com/office/drawing/2014/main" id="{19D6820B-1914-D94B-B307-E1E373BB2142}"/>
              </a:ext>
            </a:extLst>
          </p:cNvPr>
          <p:cNvSpPr>
            <a:spLocks noGrp="1"/>
          </p:cNvSpPr>
          <p:nvPr>
            <p:ph idx="1"/>
          </p:nvPr>
        </p:nvSpPr>
        <p:spPr>
          <a:xfrm>
            <a:off x="457200" y="1340768"/>
            <a:ext cx="8229600" cy="740717"/>
          </a:xfrm>
        </p:spPr>
        <p:style>
          <a:lnRef idx="1">
            <a:schemeClr val="accent1"/>
          </a:lnRef>
          <a:fillRef idx="2">
            <a:schemeClr val="accent1"/>
          </a:fillRef>
          <a:effectRef idx="1">
            <a:schemeClr val="accent1"/>
          </a:effectRef>
          <a:fontRef idx="minor">
            <a:schemeClr val="dk1"/>
          </a:fontRef>
        </p:style>
        <p:txBody>
          <a:bodyPr anchor="ctr"/>
          <a:lstStyle/>
          <a:p>
            <a:pPr marL="0" indent="0" algn="ctr">
              <a:buNone/>
            </a:pPr>
            <a:r>
              <a:rPr lang="en-US" sz="2400" dirty="0">
                <a:solidFill>
                  <a:schemeClr val="tx1"/>
                </a:solidFill>
                <a:hlinkClick r:id="rId2">
                  <a:extLst>
                    <a:ext uri="{A12FA001-AC4F-418D-AE19-62706E023703}">
                      <ahyp:hlinkClr xmlns="" xmlns:ahyp="http://schemas.microsoft.com/office/drawing/2018/hyperlinkcolor" val="tx"/>
                    </a:ext>
                  </a:extLst>
                </a:hlinkClick>
              </a:rPr>
              <a:t>https://www.youtube.com/watch?v=yOyJtDGDkXU</a:t>
            </a:r>
            <a:endParaRPr lang="en-US" sz="2400" dirty="0">
              <a:solidFill>
                <a:schemeClr val="tx1"/>
              </a:solidFill>
            </a:endParaRPr>
          </a:p>
        </p:txBody>
      </p:sp>
      <p:sp>
        <p:nvSpPr>
          <p:cNvPr id="6" name="Rounded Rectangular Callout 5">
            <a:extLst>
              <a:ext uri="{FF2B5EF4-FFF2-40B4-BE49-F238E27FC236}">
                <a16:creationId xmlns="" xmlns:a16="http://schemas.microsoft.com/office/drawing/2014/main" id="{6E146157-967E-A64B-86F2-F61740553B49}"/>
              </a:ext>
            </a:extLst>
          </p:cNvPr>
          <p:cNvSpPr/>
          <p:nvPr/>
        </p:nvSpPr>
        <p:spPr>
          <a:xfrm>
            <a:off x="6228184" y="2852936"/>
            <a:ext cx="2736304" cy="1855572"/>
          </a:xfrm>
          <a:prstGeom prst="wedgeRoundRectCallout">
            <a:avLst>
              <a:gd name="adj1" fmla="val -21410"/>
              <a:gd name="adj2" fmla="val -10147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lnSpc>
                <a:spcPct val="150000"/>
              </a:lnSpc>
            </a:pPr>
            <a:r>
              <a:rPr lang="ko-KR" altLang="en-US" sz="2000" dirty="0">
                <a:ln/>
                <a:solidFill>
                  <a:schemeClr val="accent4"/>
                </a:solidFill>
              </a:rPr>
              <a:t>위의 사이트를 눌러서 재미있는 전래동화를 </a:t>
            </a:r>
            <a:r>
              <a:rPr lang="ko-KR" altLang="en-US" sz="2000" dirty="0" smtClean="0">
                <a:ln/>
                <a:solidFill>
                  <a:schemeClr val="accent4"/>
                </a:solidFill>
              </a:rPr>
              <a:t>들어 보세요</a:t>
            </a:r>
            <a:r>
              <a:rPr lang="en-US" altLang="ko-KR" sz="2000" dirty="0">
                <a:ln/>
                <a:solidFill>
                  <a:schemeClr val="accent4"/>
                </a:solidFill>
              </a:rPr>
              <a:t>.</a:t>
            </a:r>
            <a:endParaRPr lang="en-US" sz="2000" dirty="0">
              <a:ln/>
              <a:solidFill>
                <a:schemeClr val="accent4"/>
              </a:solidFill>
            </a:endParaRPr>
          </a:p>
        </p:txBody>
      </p:sp>
      <p:sp>
        <p:nvSpPr>
          <p:cNvPr id="7" name="Google Shape;182;p29">
            <a:extLst>
              <a:ext uri="{FF2B5EF4-FFF2-40B4-BE49-F238E27FC236}">
                <a16:creationId xmlns="" xmlns:a16="http://schemas.microsoft.com/office/drawing/2014/main" id="{700AE629-FDC9-9640-B5E3-341FCBF5F179}"/>
              </a:ext>
            </a:extLst>
          </p:cNvPr>
          <p:cNvSpPr txBox="1"/>
          <p:nvPr/>
        </p:nvSpPr>
        <p:spPr>
          <a:xfrm>
            <a:off x="19209" y="6371970"/>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4" name="TextBox 3">
            <a:extLst>
              <a:ext uri="{FF2B5EF4-FFF2-40B4-BE49-F238E27FC236}">
                <a16:creationId xmlns="" xmlns:a16="http://schemas.microsoft.com/office/drawing/2014/main" id="{AEE32AED-C1DA-4644-ACB8-4766B5EAB0D9}"/>
              </a:ext>
            </a:extLst>
          </p:cNvPr>
          <p:cNvSpPr txBox="1"/>
          <p:nvPr/>
        </p:nvSpPr>
        <p:spPr>
          <a:xfrm>
            <a:off x="839620" y="5588541"/>
            <a:ext cx="7788238" cy="70788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nchor="ctr">
            <a:spAutoFit/>
          </a:bodyPr>
          <a:lstStyle/>
          <a:p>
            <a:pPr algn="ctr">
              <a:lnSpc>
                <a:spcPct val="200000"/>
              </a:lnSpc>
            </a:pPr>
            <a:r>
              <a:rPr lang="ko-KR" altLang="en-US" sz="2000" dirty="0"/>
              <a:t>질문</a:t>
            </a:r>
            <a:r>
              <a:rPr lang="en-US" altLang="ko-KR" sz="2000" dirty="0"/>
              <a:t>:</a:t>
            </a:r>
            <a:r>
              <a:rPr lang="ko-KR" altLang="en-US" sz="2000" dirty="0"/>
              <a:t> 삼 년 고개에서 넘어진 할아버지의 걱정에 대해 </a:t>
            </a:r>
            <a:r>
              <a:rPr lang="ko-KR" altLang="en-US" sz="2000" dirty="0" smtClean="0"/>
              <a:t>들어 볼까요</a:t>
            </a:r>
            <a:r>
              <a:rPr lang="en-US" altLang="ko-KR" sz="2000" dirty="0"/>
              <a:t>?</a:t>
            </a:r>
            <a:endParaRPr lang="en-US" sz="2000" dirty="0"/>
          </a:p>
        </p:txBody>
      </p:sp>
      <p:pic>
        <p:nvPicPr>
          <p:cNvPr id="8" name="Picture 7" descr="A picture containing table, holding, wooden, woman&#10;&#10;Description automatically generated">
            <a:extLst>
              <a:ext uri="{FF2B5EF4-FFF2-40B4-BE49-F238E27FC236}">
                <a16:creationId xmlns="" xmlns:a16="http://schemas.microsoft.com/office/drawing/2014/main" id="{E5671314-6842-DA4C-B009-A3DFFA49D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620" y="2237701"/>
            <a:ext cx="5244548" cy="3180848"/>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98524909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6" grpId="0" animBg="1"/>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F12C95-4C0D-F246-A408-9DEA9FDF1DF2}"/>
              </a:ext>
            </a:extLst>
          </p:cNvPr>
          <p:cNvSpPr>
            <a:spLocks noGrp="1"/>
          </p:cNvSpPr>
          <p:nvPr>
            <p:ph type="title"/>
          </p:nvPr>
        </p:nvSpPr>
        <p:spPr>
          <a:xfrm>
            <a:off x="323528" y="378786"/>
            <a:ext cx="8229600" cy="706090"/>
          </a:xfrm>
        </p:spPr>
        <p:style>
          <a:lnRef idx="1">
            <a:schemeClr val="accent2"/>
          </a:lnRef>
          <a:fillRef idx="2">
            <a:schemeClr val="accent2"/>
          </a:fillRef>
          <a:effectRef idx="1">
            <a:schemeClr val="accent2"/>
          </a:effectRef>
          <a:fontRef idx="minor">
            <a:schemeClr val="dk1"/>
          </a:fontRef>
        </p:style>
        <p:txBody>
          <a:bodyPr/>
          <a:lstStyle/>
          <a:p>
            <a:r>
              <a:rPr lang="ko-KR" altLang="en-US" sz="3200" dirty="0"/>
              <a:t>  </a:t>
            </a:r>
            <a:r>
              <a:rPr lang="en-US" altLang="ko-KR" sz="3200" dirty="0"/>
              <a:t>&lt;</a:t>
            </a:r>
            <a:r>
              <a:rPr lang="ko-KR" altLang="en-US" sz="3200" dirty="0"/>
              <a:t>삼 년 고개</a:t>
            </a:r>
            <a:r>
              <a:rPr lang="en-US" altLang="ko-KR" sz="3200" dirty="0"/>
              <a:t>&gt;</a:t>
            </a:r>
            <a:r>
              <a:rPr lang="ko-KR" altLang="en-US" sz="3200" dirty="0"/>
              <a:t>  영상 </a:t>
            </a:r>
            <a:r>
              <a:rPr lang="en-US" altLang="ko-KR" sz="3200" dirty="0"/>
              <a:t>(</a:t>
            </a:r>
            <a:r>
              <a:rPr lang="ko-KR" altLang="en-US" sz="2800" dirty="0"/>
              <a:t>쓰기 과제</a:t>
            </a:r>
            <a:r>
              <a:rPr lang="en-US" altLang="ko-KR" sz="2800" dirty="0"/>
              <a:t>)</a:t>
            </a:r>
            <a:endParaRPr lang="en-US" sz="2800" dirty="0"/>
          </a:p>
        </p:txBody>
      </p:sp>
      <p:sp>
        <p:nvSpPr>
          <p:cNvPr id="6" name="TextBox 5">
            <a:extLst>
              <a:ext uri="{FF2B5EF4-FFF2-40B4-BE49-F238E27FC236}">
                <a16:creationId xmlns="" xmlns:a16="http://schemas.microsoft.com/office/drawing/2014/main" id="{2392F666-D5D0-8948-ABFD-F92876B6BB4D}"/>
              </a:ext>
            </a:extLst>
          </p:cNvPr>
          <p:cNvSpPr txBox="1"/>
          <p:nvPr/>
        </p:nvSpPr>
        <p:spPr>
          <a:xfrm>
            <a:off x="4680025" y="1196752"/>
            <a:ext cx="4068438" cy="515150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342900" indent="-342900">
              <a:lnSpc>
                <a:spcPct val="150000"/>
              </a:lnSpc>
              <a:buAutoNum type="arabicPeriod"/>
            </a:pPr>
            <a:r>
              <a:rPr lang="ko-KR" altLang="en-US" dirty="0"/>
              <a:t>영상에 나오는 다음 단어나 문장을 영어로 번역해 보세요</a:t>
            </a:r>
            <a:r>
              <a:rPr lang="en-US" altLang="ko-KR" dirty="0"/>
              <a:t>.</a:t>
            </a:r>
          </a:p>
          <a:p>
            <a:pPr marL="342900" indent="-342900">
              <a:lnSpc>
                <a:spcPct val="150000"/>
              </a:lnSpc>
              <a:buAutoNum type="arabicParenR"/>
            </a:pPr>
            <a:r>
              <a:rPr lang="ko-KR" altLang="en-US" dirty="0"/>
              <a:t>잠깐 쉬었다 가다</a:t>
            </a:r>
            <a:endParaRPr lang="en-US" altLang="ko-KR" dirty="0"/>
          </a:p>
          <a:p>
            <a:pPr marL="342900" indent="-342900">
              <a:lnSpc>
                <a:spcPct val="150000"/>
              </a:lnSpc>
              <a:buAutoNum type="arabicParenR"/>
            </a:pPr>
            <a:r>
              <a:rPr lang="ko-KR" altLang="en-US" dirty="0"/>
              <a:t>고개에서 넘어지다</a:t>
            </a:r>
            <a:endParaRPr lang="en-US" altLang="ko-KR" dirty="0"/>
          </a:p>
          <a:p>
            <a:pPr marL="342900" indent="-342900">
              <a:lnSpc>
                <a:spcPct val="150000"/>
              </a:lnSpc>
              <a:buAutoNum type="arabicParenR"/>
            </a:pPr>
            <a:r>
              <a:rPr lang="ko-KR" altLang="en-US" dirty="0"/>
              <a:t>누워서 </a:t>
            </a:r>
            <a:r>
              <a:rPr lang="ko-KR" altLang="en-US" dirty="0" smtClean="0"/>
              <a:t>시름시름 </a:t>
            </a:r>
            <a:r>
              <a:rPr lang="ko-KR" altLang="en-US" dirty="0"/>
              <a:t>앓다</a:t>
            </a:r>
            <a:endParaRPr lang="en-US" altLang="ko-KR" dirty="0"/>
          </a:p>
          <a:p>
            <a:pPr marL="342900" indent="-342900">
              <a:lnSpc>
                <a:spcPct val="150000"/>
              </a:lnSpc>
              <a:buAutoNum type="arabicParenR"/>
            </a:pPr>
            <a:r>
              <a:rPr lang="ko-KR" altLang="en-US" dirty="0"/>
              <a:t>좋은 방법이 있다</a:t>
            </a:r>
            <a:endParaRPr lang="en-US" altLang="ko-KR" dirty="0"/>
          </a:p>
          <a:p>
            <a:pPr marL="342900" indent="-342900">
              <a:lnSpc>
                <a:spcPct val="150000"/>
              </a:lnSpc>
              <a:buAutoNum type="arabicParenR"/>
            </a:pPr>
            <a:r>
              <a:rPr lang="en-US" altLang="ko-KR" dirty="0"/>
              <a:t>10</a:t>
            </a:r>
            <a:r>
              <a:rPr lang="ko-KR" altLang="en-US" dirty="0"/>
              <a:t>번을 넘어지면 </a:t>
            </a:r>
            <a:r>
              <a:rPr lang="en-US" altLang="ko-KR" dirty="0"/>
              <a:t>30</a:t>
            </a:r>
            <a:r>
              <a:rPr lang="ko-KR" altLang="en-US" dirty="0"/>
              <a:t>년을 산다</a:t>
            </a:r>
            <a:endParaRPr lang="en-US" altLang="ko-KR" dirty="0"/>
          </a:p>
          <a:p>
            <a:pPr marL="342900" indent="-342900">
              <a:lnSpc>
                <a:spcPct val="150000"/>
              </a:lnSpc>
              <a:buAutoNum type="arabicParenR"/>
            </a:pPr>
            <a:endParaRPr lang="en-US" altLang="ko-KR" dirty="0"/>
          </a:p>
          <a:p>
            <a:pPr>
              <a:lnSpc>
                <a:spcPct val="150000"/>
              </a:lnSpc>
            </a:pPr>
            <a:r>
              <a:rPr lang="en-US" altLang="ko-KR" dirty="0"/>
              <a:t>2.</a:t>
            </a:r>
            <a:r>
              <a:rPr lang="ko-KR" altLang="en-US" dirty="0"/>
              <a:t> </a:t>
            </a:r>
            <a:r>
              <a:rPr lang="en-US" altLang="ko-KR" dirty="0"/>
              <a:t>‘</a:t>
            </a:r>
            <a:r>
              <a:rPr lang="ko-KR" altLang="en-US" dirty="0"/>
              <a:t>삼 년 고개</a:t>
            </a:r>
            <a:r>
              <a:rPr lang="en-US" altLang="ko-KR" dirty="0"/>
              <a:t>’</a:t>
            </a:r>
            <a:r>
              <a:rPr lang="ko-KR" altLang="en-US" dirty="0"/>
              <a:t>에서 넘어진 할아버지의 걱정은 무엇이었나요</a:t>
            </a:r>
            <a:r>
              <a:rPr lang="en-US" altLang="ko-KR" dirty="0"/>
              <a:t>?</a:t>
            </a:r>
            <a:r>
              <a:rPr lang="ko-KR" altLang="en-US" dirty="0"/>
              <a:t> 그런데 어떻게 이웃집 아이가 할아버지의 걱정을 해결해 </a:t>
            </a:r>
            <a:r>
              <a:rPr lang="ko-KR" altLang="en-US" dirty="0" err="1"/>
              <a:t>주었나요</a:t>
            </a:r>
            <a:r>
              <a:rPr lang="en-US" altLang="ko-KR" dirty="0"/>
              <a:t>?</a:t>
            </a:r>
          </a:p>
        </p:txBody>
      </p:sp>
      <p:sp>
        <p:nvSpPr>
          <p:cNvPr id="7" name="Google Shape;182;p29">
            <a:extLst>
              <a:ext uri="{FF2B5EF4-FFF2-40B4-BE49-F238E27FC236}">
                <a16:creationId xmlns="" xmlns:a16="http://schemas.microsoft.com/office/drawing/2014/main" id="{B81CADC0-5CC1-BB40-BC3C-A706BBBBD204}"/>
              </a:ext>
            </a:extLst>
          </p:cNvPr>
          <p:cNvSpPr txBox="1"/>
          <p:nvPr/>
        </p:nvSpPr>
        <p:spPr>
          <a:xfrm>
            <a:off x="0" y="6411732"/>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5" name="Picture 4" descr="A picture containing table, computer&#10;&#10;Description automatically generated">
            <a:extLst>
              <a:ext uri="{FF2B5EF4-FFF2-40B4-BE49-F238E27FC236}">
                <a16:creationId xmlns="" xmlns:a16="http://schemas.microsoft.com/office/drawing/2014/main" id="{D3A6C1C2-5D61-B241-BCD0-19AEC09AEA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62" y="1340768"/>
            <a:ext cx="4068438" cy="4762142"/>
          </a:xfrm>
          <a:prstGeom prst="rect">
            <a:avLst/>
          </a:prstGeom>
        </p:spPr>
      </p:pic>
    </p:spTree>
    <p:extLst>
      <p:ext uri="{BB962C8B-B14F-4D97-AF65-F5344CB8AC3E}">
        <p14:creationId xmlns:p14="http://schemas.microsoft.com/office/powerpoint/2010/main" val="166391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C27B280A-7FFF-D849-82ED-96A11F319D32}"/>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pPr>
              <a:defRPr/>
            </a:pPr>
            <a:r>
              <a:rPr kumimoji="1" lang="en-US" altLang="ko-KR" dirty="0" smtClean="0"/>
              <a:t>Quizlet </a:t>
            </a:r>
            <a:r>
              <a:rPr kumimoji="1" lang="ko-KR" altLang="en-US" dirty="0" err="1"/>
              <a:t>단어연습</a:t>
            </a:r>
            <a:r>
              <a:rPr kumimoji="1" lang="ko-KR" altLang="en-US" dirty="0"/>
              <a:t> </a:t>
            </a:r>
            <a:endParaRPr kumimoji="1" lang="x-none" altLang="en-US" dirty="0"/>
          </a:p>
        </p:txBody>
      </p:sp>
      <p:sp>
        <p:nvSpPr>
          <p:cNvPr id="3" name="내용 개체 틀 2">
            <a:extLst>
              <a:ext uri="{FF2B5EF4-FFF2-40B4-BE49-F238E27FC236}">
                <a16:creationId xmlns="" xmlns:a16="http://schemas.microsoft.com/office/drawing/2014/main" id="{F55397C6-CE29-1849-A196-B5C5F968B7FE}"/>
              </a:ext>
            </a:extLst>
          </p:cNvPr>
          <p:cNvSpPr>
            <a:spLocks noGrp="1"/>
          </p:cNvSpPr>
          <p:nvPr>
            <p:ph idx="1"/>
          </p:nvPr>
        </p:nvSpPr>
        <p:spPr>
          <a:xfrm>
            <a:off x="563490" y="2492896"/>
            <a:ext cx="8105265" cy="2046953"/>
          </a:xfrm>
        </p:spPr>
        <p:txBody>
          <a:bodyPr anchor="ctr"/>
          <a:lstStyle/>
          <a:p>
            <a:pPr marL="0" indent="0" algn="ctr">
              <a:buNone/>
              <a:defRPr/>
            </a:pPr>
            <a:r>
              <a:rPr kumimoji="1" lang="en-US" altLang="ko-KR" dirty="0"/>
              <a:t>Quizlet </a:t>
            </a:r>
            <a:r>
              <a:rPr kumimoji="1" lang="ko-KR" altLang="en-US" dirty="0" smtClean="0"/>
              <a:t>바로가기</a:t>
            </a:r>
            <a:endParaRPr kumimoji="1" lang="en-US" altLang="ko-KR" dirty="0"/>
          </a:p>
          <a:p>
            <a:pPr marL="0" indent="0" algn="ctr">
              <a:buNone/>
              <a:defRPr/>
            </a:pPr>
            <a:r>
              <a:rPr kumimoji="1" lang="en-US" altLang="ko-KR" dirty="0"/>
              <a:t>4</a:t>
            </a:r>
            <a:r>
              <a:rPr kumimoji="1" lang="ko-KR" altLang="en-US" dirty="0"/>
              <a:t>과 </a:t>
            </a:r>
            <a:r>
              <a:rPr kumimoji="1" lang="en-US" altLang="ko-KR" dirty="0"/>
              <a:t>“</a:t>
            </a:r>
            <a:r>
              <a:rPr kumimoji="1" lang="ko-KR" altLang="en-US" dirty="0"/>
              <a:t>지각할까 봐 </a:t>
            </a:r>
            <a:r>
              <a:rPr kumimoji="1" lang="ko-KR" altLang="en-US" dirty="0" err="1"/>
              <a:t>걱정했어</a:t>
            </a:r>
            <a:r>
              <a:rPr kumimoji="1" lang="en-US" altLang="ko-KR" dirty="0"/>
              <a:t>”</a:t>
            </a:r>
          </a:p>
          <a:p>
            <a:pPr marL="0" indent="0" algn="ctr">
              <a:buNone/>
              <a:defRPr/>
            </a:pPr>
            <a:r>
              <a:rPr lang="en-US" dirty="0">
                <a:hlinkClick r:id="rId2"/>
              </a:rPr>
              <a:t>http://</a:t>
            </a:r>
            <a:r>
              <a:rPr lang="en-US" dirty="0" smtClean="0">
                <a:hlinkClick r:id="rId2"/>
              </a:rPr>
              <a:t>gg.gg/i69tg</a:t>
            </a:r>
            <a:endParaRPr kumimoji="1" lang="x-none" altLang="en-US" dirty="0"/>
          </a:p>
        </p:txBody>
      </p:sp>
      <p:sp>
        <p:nvSpPr>
          <p:cNvPr id="6" name="Google Shape;182;p29">
            <a:extLst>
              <a:ext uri="{FF2B5EF4-FFF2-40B4-BE49-F238E27FC236}">
                <a16:creationId xmlns="" xmlns:a16="http://schemas.microsoft.com/office/drawing/2014/main" id="{5382B5BD-F310-3340-BD33-E7F754BA7F03}"/>
              </a:ext>
            </a:extLst>
          </p:cNvPr>
          <p:cNvSpPr txBox="1"/>
          <p:nvPr/>
        </p:nvSpPr>
        <p:spPr>
          <a:xfrm>
            <a:off x="10344" y="6345181"/>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8" name="TextBox 7">
            <a:extLst>
              <a:ext uri="{FF2B5EF4-FFF2-40B4-BE49-F238E27FC236}">
                <a16:creationId xmlns="" xmlns:a16="http://schemas.microsoft.com/office/drawing/2014/main" id="{55EF2F20-94ED-F743-84C6-B9C40C62D32E}"/>
              </a:ext>
            </a:extLst>
          </p:cNvPr>
          <p:cNvSpPr txBox="1"/>
          <p:nvPr/>
        </p:nvSpPr>
        <p:spPr>
          <a:xfrm>
            <a:off x="4283968" y="836712"/>
            <a:ext cx="288032"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95785926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EE2458-8A96-0D4F-A607-40A775DB201D}"/>
              </a:ext>
            </a:extLst>
          </p:cNvPr>
          <p:cNvSpPr>
            <a:spLocks noGrp="1"/>
          </p:cNvSpPr>
          <p:nvPr>
            <p:ph type="title"/>
          </p:nvPr>
        </p:nvSpPr>
        <p:spPr>
          <a:xfrm>
            <a:off x="468635" y="260648"/>
            <a:ext cx="8229600" cy="634082"/>
          </a:xfrm>
          <a:ln>
            <a:noFill/>
          </a:ln>
        </p:spPr>
        <p:style>
          <a:lnRef idx="1">
            <a:schemeClr val="accent6"/>
          </a:lnRef>
          <a:fillRef idx="2">
            <a:schemeClr val="accent6"/>
          </a:fillRef>
          <a:effectRef idx="1">
            <a:schemeClr val="accent6"/>
          </a:effectRef>
          <a:fontRef idx="minor">
            <a:schemeClr val="dk1"/>
          </a:fontRef>
        </p:style>
        <p:txBody>
          <a:bodyPr/>
          <a:lstStyle/>
          <a:p>
            <a:r>
              <a:rPr lang="en-US" altLang="ko-KR" sz="4000" dirty="0"/>
              <a:t>    </a:t>
            </a:r>
            <a:r>
              <a:rPr lang="ko-KR" altLang="en-US" sz="4000" dirty="0"/>
              <a:t>       연습문제</a:t>
            </a:r>
            <a:r>
              <a:rPr lang="ko-KR" altLang="en-US" dirty="0"/>
              <a:t> </a:t>
            </a:r>
            <a:r>
              <a:rPr lang="en-US" altLang="ko-KR" dirty="0"/>
              <a:t>  </a:t>
            </a:r>
            <a:r>
              <a:rPr lang="en-US" altLang="ko-KR" sz="3200" dirty="0"/>
              <a:t>P</a:t>
            </a:r>
            <a:r>
              <a:rPr lang="en-US" altLang="ko-KR" sz="3200" dirty="0" smtClean="0"/>
              <a:t>. 18-21 </a:t>
            </a:r>
            <a:r>
              <a:rPr lang="en-US" altLang="ko-KR" sz="2800" dirty="0"/>
              <a:t>(</a:t>
            </a:r>
            <a:r>
              <a:rPr lang="ko-KR" altLang="en-US" sz="2800" dirty="0"/>
              <a:t>숙제</a:t>
            </a:r>
            <a:r>
              <a:rPr lang="en-US" altLang="ko-KR" sz="2800" dirty="0"/>
              <a:t>)</a:t>
            </a:r>
            <a:endParaRPr lang="en-US" sz="2800" dirty="0"/>
          </a:p>
        </p:txBody>
      </p:sp>
      <p:sp>
        <p:nvSpPr>
          <p:cNvPr id="7" name="Google Shape;182;p29">
            <a:extLst>
              <a:ext uri="{FF2B5EF4-FFF2-40B4-BE49-F238E27FC236}">
                <a16:creationId xmlns="" xmlns:a16="http://schemas.microsoft.com/office/drawing/2014/main" id="{4526525B-5DB5-E348-85FD-08ECB6EACE6B}"/>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screenshot of a cell phone&#10;&#10;Description automatically generated">
            <a:extLst>
              <a:ext uri="{FF2B5EF4-FFF2-40B4-BE49-F238E27FC236}">
                <a16:creationId xmlns="" xmlns:a16="http://schemas.microsoft.com/office/drawing/2014/main" id="{D9C0DE1B-A743-0B44-AD4E-C770949DFF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635" y="1087051"/>
            <a:ext cx="8252470" cy="5049514"/>
          </a:xfrm>
          <a:prstGeom prst="rect">
            <a:avLst/>
          </a:prstGeom>
        </p:spPr>
      </p:pic>
      <p:sp>
        <p:nvSpPr>
          <p:cNvPr id="5" name="TextBox 4">
            <a:extLst>
              <a:ext uri="{FF2B5EF4-FFF2-40B4-BE49-F238E27FC236}">
                <a16:creationId xmlns="" xmlns:a16="http://schemas.microsoft.com/office/drawing/2014/main" id="{64309479-647A-E442-8FB0-2E83F842815D}"/>
              </a:ext>
            </a:extLst>
          </p:cNvPr>
          <p:cNvSpPr txBox="1"/>
          <p:nvPr/>
        </p:nvSpPr>
        <p:spPr>
          <a:xfrm>
            <a:off x="5652120" y="4484676"/>
            <a:ext cx="792088"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a:solidFill>
                  <a:srgbClr val="FF0000"/>
                </a:solidFill>
              </a:rPr>
              <a:t> </a:t>
            </a:r>
            <a:r>
              <a:rPr lang="ko-KR" altLang="en-US" dirty="0">
                <a:solidFill>
                  <a:srgbClr val="FF0000"/>
                </a:solidFill>
              </a:rPr>
              <a:t>결석</a:t>
            </a:r>
            <a:endParaRPr lang="en-US" dirty="0">
              <a:solidFill>
                <a:srgbClr val="FF0000"/>
              </a:solidFill>
            </a:endParaRPr>
          </a:p>
        </p:txBody>
      </p:sp>
      <p:sp>
        <p:nvSpPr>
          <p:cNvPr id="6" name="TextBox 5">
            <a:extLst>
              <a:ext uri="{FF2B5EF4-FFF2-40B4-BE49-F238E27FC236}">
                <a16:creationId xmlns="" xmlns:a16="http://schemas.microsoft.com/office/drawing/2014/main" id="{85B64B78-5BA2-A94D-9556-64C85606C23A}"/>
              </a:ext>
            </a:extLst>
          </p:cNvPr>
          <p:cNvSpPr txBox="1"/>
          <p:nvPr/>
        </p:nvSpPr>
        <p:spPr>
          <a:xfrm>
            <a:off x="4788024" y="4916724"/>
            <a:ext cx="720080"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지각</a:t>
            </a:r>
            <a:endParaRPr lang="en-US" dirty="0">
              <a:solidFill>
                <a:srgbClr val="FF0000"/>
              </a:solidFill>
            </a:endParaRPr>
          </a:p>
        </p:txBody>
      </p:sp>
      <p:sp>
        <p:nvSpPr>
          <p:cNvPr id="12" name="TextBox 11">
            <a:extLst>
              <a:ext uri="{FF2B5EF4-FFF2-40B4-BE49-F238E27FC236}">
                <a16:creationId xmlns="" xmlns:a16="http://schemas.microsoft.com/office/drawing/2014/main" id="{502472C0-05C1-064C-8223-218F4F60C4D1}"/>
              </a:ext>
            </a:extLst>
          </p:cNvPr>
          <p:cNvSpPr txBox="1"/>
          <p:nvPr/>
        </p:nvSpPr>
        <p:spPr>
          <a:xfrm>
            <a:off x="5364088" y="5295348"/>
            <a:ext cx="648072"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등교</a:t>
            </a:r>
            <a:endParaRPr lang="en-US" dirty="0">
              <a:solidFill>
                <a:srgbClr val="FF0000"/>
              </a:solidFill>
            </a:endParaRPr>
          </a:p>
        </p:txBody>
      </p:sp>
      <p:sp>
        <p:nvSpPr>
          <p:cNvPr id="13" name="TextBox 12">
            <a:extLst>
              <a:ext uri="{FF2B5EF4-FFF2-40B4-BE49-F238E27FC236}">
                <a16:creationId xmlns="" xmlns:a16="http://schemas.microsoft.com/office/drawing/2014/main" id="{14014BA1-D50A-E044-8E71-BC1BC43B06F2}"/>
              </a:ext>
            </a:extLst>
          </p:cNvPr>
          <p:cNvSpPr txBox="1"/>
          <p:nvPr/>
        </p:nvSpPr>
        <p:spPr>
          <a:xfrm>
            <a:off x="6588224" y="5697846"/>
            <a:ext cx="648072"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조퇴</a:t>
            </a:r>
            <a:endParaRPr lang="en-US" dirty="0">
              <a:solidFill>
                <a:srgbClr val="FF0000"/>
              </a:solidFill>
            </a:endParaRPr>
          </a:p>
        </p:txBody>
      </p:sp>
    </p:spTree>
    <p:extLst>
      <p:ext uri="{BB962C8B-B14F-4D97-AF65-F5344CB8AC3E}">
        <p14:creationId xmlns:p14="http://schemas.microsoft.com/office/powerpoint/2010/main" val="65637230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P spid="12" grpId="0"/>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 xmlns:a16="http://schemas.microsoft.com/office/drawing/2014/main" id="{5ECAA829-524D-1146-8134-B02038B57563}"/>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3" name="Picture 2" descr="A screenshot of a cell phone&#10;&#10;Description automatically generated">
            <a:extLst>
              <a:ext uri="{FF2B5EF4-FFF2-40B4-BE49-F238E27FC236}">
                <a16:creationId xmlns="" xmlns:a16="http://schemas.microsoft.com/office/drawing/2014/main" id="{E953ADAA-21B3-8641-AFAA-95C1EE146C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60648"/>
            <a:ext cx="8820472" cy="5904656"/>
          </a:xfrm>
          <a:prstGeom prst="rect">
            <a:avLst/>
          </a:prstGeom>
        </p:spPr>
      </p:pic>
      <p:cxnSp>
        <p:nvCxnSpPr>
          <p:cNvPr id="5" name="Straight Arrow Connector 4">
            <a:extLst>
              <a:ext uri="{FF2B5EF4-FFF2-40B4-BE49-F238E27FC236}">
                <a16:creationId xmlns="" xmlns:a16="http://schemas.microsoft.com/office/drawing/2014/main" id="{CC4448FF-439E-3C41-841D-AFF23618DDB2}"/>
              </a:ext>
            </a:extLst>
          </p:cNvPr>
          <p:cNvCxnSpPr/>
          <p:nvPr/>
        </p:nvCxnSpPr>
        <p:spPr>
          <a:xfrm>
            <a:off x="2987824" y="1772816"/>
            <a:ext cx="1296144" cy="115212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 xmlns:a16="http://schemas.microsoft.com/office/drawing/2014/main" id="{EA812F96-DBDF-C140-9E2D-5EA7CDB01FC8}"/>
              </a:ext>
            </a:extLst>
          </p:cNvPr>
          <p:cNvCxnSpPr>
            <a:cxnSpLocks/>
          </p:cNvCxnSpPr>
          <p:nvPr/>
        </p:nvCxnSpPr>
        <p:spPr>
          <a:xfrm>
            <a:off x="2915816" y="2996952"/>
            <a:ext cx="1368152" cy="223224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 xmlns:a16="http://schemas.microsoft.com/office/drawing/2014/main" id="{743FCBBD-6EF5-5B47-A98E-A763A204C227}"/>
              </a:ext>
            </a:extLst>
          </p:cNvPr>
          <p:cNvCxnSpPr/>
          <p:nvPr/>
        </p:nvCxnSpPr>
        <p:spPr>
          <a:xfrm flipV="1">
            <a:off x="2915816" y="1916832"/>
            <a:ext cx="1296144" cy="223224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 xmlns:a16="http://schemas.microsoft.com/office/drawing/2014/main" id="{F6624E8E-7C12-F14F-A06C-D55114974EFD}"/>
              </a:ext>
            </a:extLst>
          </p:cNvPr>
          <p:cNvCxnSpPr/>
          <p:nvPr/>
        </p:nvCxnSpPr>
        <p:spPr>
          <a:xfrm flipV="1">
            <a:off x="2987824" y="4221088"/>
            <a:ext cx="1224136" cy="1008112"/>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5610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ABED8C-5D85-8B4B-AE8D-75FCA713207F}"/>
              </a:ext>
            </a:extLst>
          </p:cNvPr>
          <p:cNvSpPr>
            <a:spLocks noGrp="1"/>
          </p:cNvSpPr>
          <p:nvPr>
            <p:ph type="title"/>
          </p:nvPr>
        </p:nvSpPr>
        <p:spPr>
          <a:xfrm>
            <a:off x="457201" y="116638"/>
            <a:ext cx="8229600" cy="706529"/>
          </a:xfrm>
          <a:ln>
            <a:noFill/>
          </a:ln>
        </p:spPr>
        <p:style>
          <a:lnRef idx="1">
            <a:schemeClr val="accent6"/>
          </a:lnRef>
          <a:fillRef idx="2">
            <a:schemeClr val="accent6"/>
          </a:fillRef>
          <a:effectRef idx="1">
            <a:schemeClr val="accent6"/>
          </a:effectRef>
          <a:fontRef idx="minor">
            <a:schemeClr val="dk1"/>
          </a:fontRef>
        </p:style>
        <p:txBody>
          <a:bodyPr/>
          <a:lstStyle/>
          <a:p>
            <a:r>
              <a:rPr kumimoji="1" lang="ko-KR" altLang="en-US" sz="3600" dirty="0"/>
              <a:t>교과서 </a:t>
            </a:r>
            <a:r>
              <a:rPr kumimoji="1" lang="en-US" altLang="ko-KR" sz="3600" dirty="0"/>
              <a:t>P</a:t>
            </a:r>
            <a:r>
              <a:rPr kumimoji="1" lang="en-US" altLang="ko-KR" sz="3600" dirty="0" smtClean="0"/>
              <a:t>. 36</a:t>
            </a:r>
            <a:r>
              <a:rPr kumimoji="1" lang="ko-KR" altLang="en-US" sz="3600" dirty="0"/>
              <a:t>을</a:t>
            </a:r>
            <a:r>
              <a:rPr kumimoji="1" lang="ko-KR" altLang="en-US" sz="3600" dirty="0" smtClean="0"/>
              <a:t> </a:t>
            </a:r>
            <a:r>
              <a:rPr kumimoji="1" lang="ko-KR" altLang="en-US" sz="3600" dirty="0"/>
              <a:t>펴세요</a:t>
            </a:r>
            <a:r>
              <a:rPr kumimoji="1" lang="en-US" altLang="ko-KR" sz="3600" dirty="0"/>
              <a:t>.</a:t>
            </a:r>
            <a:endParaRPr lang="en-US" sz="3600" dirty="0"/>
          </a:p>
        </p:txBody>
      </p:sp>
      <p:sp>
        <p:nvSpPr>
          <p:cNvPr id="8" name="Google Shape;182;p29">
            <a:extLst>
              <a:ext uri="{FF2B5EF4-FFF2-40B4-BE49-F238E27FC236}">
                <a16:creationId xmlns="" xmlns:a16="http://schemas.microsoft.com/office/drawing/2014/main" id="{A1921D33-40CB-FA4C-9F83-5837CE443CD8}"/>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yellow school bus parked in a parking lot&#10;&#10;Description automatically generated">
            <a:extLst>
              <a:ext uri="{FF2B5EF4-FFF2-40B4-BE49-F238E27FC236}">
                <a16:creationId xmlns="" xmlns:a16="http://schemas.microsoft.com/office/drawing/2014/main" id="{FBEB525B-6851-AA4C-A630-CD16EDEBCB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2" y="908720"/>
            <a:ext cx="8229600" cy="5181849"/>
          </a:xfrm>
          <a:prstGeom prst="rect">
            <a:avLst/>
          </a:prstGeom>
        </p:spPr>
      </p:pic>
    </p:spTree>
    <p:extLst>
      <p:ext uri="{BB962C8B-B14F-4D97-AF65-F5344CB8AC3E}">
        <p14:creationId xmlns:p14="http://schemas.microsoft.com/office/powerpoint/2010/main" val="201589871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 xmlns:a16="http://schemas.microsoft.com/office/drawing/2014/main" id="{3F60B636-C882-0349-9E92-553F377A8AA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524" y="332656"/>
            <a:ext cx="8568952" cy="5996230"/>
          </a:xfrm>
        </p:spPr>
      </p:pic>
      <p:sp>
        <p:nvSpPr>
          <p:cNvPr id="6" name="Google Shape;182;p29">
            <a:extLst>
              <a:ext uri="{FF2B5EF4-FFF2-40B4-BE49-F238E27FC236}">
                <a16:creationId xmlns="" xmlns:a16="http://schemas.microsoft.com/office/drawing/2014/main" id="{79197C29-1E50-1041-940F-C2E16A07C29B}"/>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7" name="TextBox 6">
            <a:extLst>
              <a:ext uri="{FF2B5EF4-FFF2-40B4-BE49-F238E27FC236}">
                <a16:creationId xmlns="" xmlns:a16="http://schemas.microsoft.com/office/drawing/2014/main" id="{600CE5E4-3067-2A4B-A769-1D84362E95BF}"/>
              </a:ext>
            </a:extLst>
          </p:cNvPr>
          <p:cNvSpPr txBox="1"/>
          <p:nvPr/>
        </p:nvSpPr>
        <p:spPr>
          <a:xfrm>
            <a:off x="1835696" y="4188106"/>
            <a:ext cx="3960440" cy="338554"/>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sz="1600" dirty="0">
                <a:solidFill>
                  <a:srgbClr val="FF0000"/>
                </a:solidFill>
                <a:latin typeface="Calibri" panose="020F0502020204030204" pitchFamily="34" charset="0"/>
                <a:ea typeface="Arial Unicode MS" panose="020B0604020202020204" pitchFamily="34" charset="-128"/>
                <a:cs typeface="Times New Roman" panose="02020603050405020304" pitchFamily="18" charset="0"/>
              </a:rPr>
              <a:t>③ </a:t>
            </a:r>
            <a:r>
              <a:rPr lang="ko-KR" altLang="en-US" sz="1600" dirty="0">
                <a:solidFill>
                  <a:srgbClr val="FF0000"/>
                </a:solidFill>
              </a:rPr>
              <a:t>어려울까 봐 걱정했는데 쉬웠어요</a:t>
            </a:r>
            <a:r>
              <a:rPr lang="en-US" altLang="ko-KR" sz="1600" dirty="0">
                <a:solidFill>
                  <a:srgbClr val="FF0000"/>
                </a:solidFill>
              </a:rPr>
              <a:t>.</a:t>
            </a:r>
            <a:endParaRPr lang="en-US" sz="1600" dirty="0">
              <a:solidFill>
                <a:srgbClr val="FF0000"/>
              </a:solidFill>
            </a:endParaRPr>
          </a:p>
        </p:txBody>
      </p:sp>
      <p:sp>
        <p:nvSpPr>
          <p:cNvPr id="8" name="TextBox 7">
            <a:extLst>
              <a:ext uri="{FF2B5EF4-FFF2-40B4-BE49-F238E27FC236}">
                <a16:creationId xmlns="" xmlns:a16="http://schemas.microsoft.com/office/drawing/2014/main" id="{2B4B7F31-F503-6742-8812-4240AA5F58FB}"/>
              </a:ext>
            </a:extLst>
          </p:cNvPr>
          <p:cNvSpPr txBox="1"/>
          <p:nvPr/>
        </p:nvSpPr>
        <p:spPr>
          <a:xfrm>
            <a:off x="1835696" y="4980194"/>
            <a:ext cx="2952328" cy="338554"/>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sz="1600" dirty="0">
                <a:solidFill>
                  <a:srgbClr val="FF0000"/>
                </a:solidFill>
                <a:latin typeface="Calibri" panose="020F0502020204030204" pitchFamily="34" charset="0"/>
                <a:ea typeface="Arial Unicode MS" panose="020B0604020202020204" pitchFamily="34" charset="-128"/>
                <a:cs typeface="Times New Roman" panose="02020603050405020304" pitchFamily="18" charset="0"/>
              </a:rPr>
              <a:t>① </a:t>
            </a:r>
            <a:r>
              <a:rPr lang="ko-KR" altLang="en-US" sz="1600" dirty="0">
                <a:solidFill>
                  <a:srgbClr val="FF0000"/>
                </a:solidFill>
              </a:rPr>
              <a:t>잘 안 들릴까 봐 그랬어</a:t>
            </a:r>
            <a:r>
              <a:rPr lang="en-US" altLang="ko-KR" sz="1600" dirty="0">
                <a:solidFill>
                  <a:srgbClr val="FF0000"/>
                </a:solidFill>
              </a:rPr>
              <a:t>.</a:t>
            </a:r>
            <a:endParaRPr lang="en-US" sz="1600" dirty="0">
              <a:solidFill>
                <a:srgbClr val="FF0000"/>
              </a:solidFill>
            </a:endParaRPr>
          </a:p>
        </p:txBody>
      </p:sp>
      <p:sp>
        <p:nvSpPr>
          <p:cNvPr id="9" name="TextBox 8">
            <a:extLst>
              <a:ext uri="{FF2B5EF4-FFF2-40B4-BE49-F238E27FC236}">
                <a16:creationId xmlns="" xmlns:a16="http://schemas.microsoft.com/office/drawing/2014/main" id="{A1016CF7-CC7B-D647-AA89-A7AEBFE7C857}"/>
              </a:ext>
            </a:extLst>
          </p:cNvPr>
          <p:cNvSpPr txBox="1"/>
          <p:nvPr/>
        </p:nvSpPr>
        <p:spPr>
          <a:xfrm>
            <a:off x="1835696" y="5753330"/>
            <a:ext cx="3888432" cy="338554"/>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sz="1600" dirty="0">
                <a:solidFill>
                  <a:srgbClr val="FF0000"/>
                </a:solidFill>
                <a:latin typeface="Calibri" panose="020F0502020204030204" pitchFamily="34" charset="0"/>
                <a:ea typeface="Arial Unicode MS" panose="020B0604020202020204" pitchFamily="34" charset="-128"/>
                <a:cs typeface="Times New Roman" panose="02020603050405020304" pitchFamily="18" charset="0"/>
              </a:rPr>
              <a:t>② </a:t>
            </a:r>
            <a:r>
              <a:rPr lang="ko-KR" altLang="en-US" sz="1600" dirty="0">
                <a:solidFill>
                  <a:srgbClr val="FF0000"/>
                </a:solidFill>
              </a:rPr>
              <a:t>날씨가 추울까 봐 많이 입었어요</a:t>
            </a:r>
            <a:r>
              <a:rPr lang="en-US" altLang="ko-KR" sz="1600" dirty="0">
                <a:solidFill>
                  <a:srgbClr val="FF0000"/>
                </a:solidFill>
              </a:rPr>
              <a:t>.</a:t>
            </a:r>
            <a:endParaRPr lang="en-US" sz="1600" dirty="0">
              <a:solidFill>
                <a:srgbClr val="FF0000"/>
              </a:solidFill>
            </a:endParaRPr>
          </a:p>
        </p:txBody>
      </p:sp>
    </p:spTree>
    <p:extLst>
      <p:ext uri="{BB962C8B-B14F-4D97-AF65-F5344CB8AC3E}">
        <p14:creationId xmlns:p14="http://schemas.microsoft.com/office/powerpoint/2010/main" val="48014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 xmlns:a16="http://schemas.microsoft.com/office/drawing/2014/main" id="{27E2E0A2-6A33-3D4D-A114-B4A13C1690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260648"/>
            <a:ext cx="8352928" cy="5904656"/>
          </a:xfrm>
        </p:spPr>
      </p:pic>
      <p:sp>
        <p:nvSpPr>
          <p:cNvPr id="6" name="Google Shape;182;p29">
            <a:extLst>
              <a:ext uri="{FF2B5EF4-FFF2-40B4-BE49-F238E27FC236}">
                <a16:creationId xmlns="" xmlns:a16="http://schemas.microsoft.com/office/drawing/2014/main" id="{B9FC0F35-4C02-0B42-848D-8CF36F95911C}"/>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7" name="TextBox 6">
            <a:extLst>
              <a:ext uri="{FF2B5EF4-FFF2-40B4-BE49-F238E27FC236}">
                <a16:creationId xmlns="" xmlns:a16="http://schemas.microsoft.com/office/drawing/2014/main" id="{18713E9C-FD8B-D943-B4AD-FDB12F5107E9}"/>
              </a:ext>
            </a:extLst>
          </p:cNvPr>
          <p:cNvSpPr txBox="1"/>
          <p:nvPr/>
        </p:nvSpPr>
        <p:spPr>
          <a:xfrm>
            <a:off x="3203848" y="3111786"/>
            <a:ext cx="1512168"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비가 올까 봐</a:t>
            </a:r>
            <a:endParaRPr lang="en-US" dirty="0">
              <a:solidFill>
                <a:srgbClr val="FF0000"/>
              </a:solidFill>
            </a:endParaRPr>
          </a:p>
        </p:txBody>
      </p:sp>
      <p:sp>
        <p:nvSpPr>
          <p:cNvPr id="8" name="TextBox 7">
            <a:extLst>
              <a:ext uri="{FF2B5EF4-FFF2-40B4-BE49-F238E27FC236}">
                <a16:creationId xmlns="" xmlns:a16="http://schemas.microsoft.com/office/drawing/2014/main" id="{214DB903-4964-D548-9E8E-01E539BAA6D7}"/>
              </a:ext>
            </a:extLst>
          </p:cNvPr>
          <p:cNvSpPr txBox="1"/>
          <p:nvPr/>
        </p:nvSpPr>
        <p:spPr>
          <a:xfrm>
            <a:off x="2699792" y="4335922"/>
            <a:ext cx="1656184"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잊어버릴까 봐</a:t>
            </a:r>
            <a:endParaRPr lang="en-US" dirty="0">
              <a:solidFill>
                <a:srgbClr val="FF0000"/>
              </a:solidFill>
            </a:endParaRPr>
          </a:p>
        </p:txBody>
      </p:sp>
      <p:sp>
        <p:nvSpPr>
          <p:cNvPr id="9" name="TextBox 8">
            <a:extLst>
              <a:ext uri="{FF2B5EF4-FFF2-40B4-BE49-F238E27FC236}">
                <a16:creationId xmlns="" xmlns:a16="http://schemas.microsoft.com/office/drawing/2014/main" id="{F6E9D113-C80C-494C-80D3-C6F08D880157}"/>
              </a:ext>
            </a:extLst>
          </p:cNvPr>
          <p:cNvSpPr txBox="1"/>
          <p:nvPr/>
        </p:nvSpPr>
        <p:spPr>
          <a:xfrm>
            <a:off x="5436096" y="5488050"/>
            <a:ext cx="1296144"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좋을까 봐</a:t>
            </a:r>
            <a:endParaRPr lang="en-US" dirty="0">
              <a:solidFill>
                <a:srgbClr val="FF0000"/>
              </a:solidFill>
            </a:endParaRPr>
          </a:p>
        </p:txBody>
      </p:sp>
    </p:spTree>
    <p:extLst>
      <p:ext uri="{BB962C8B-B14F-4D97-AF65-F5344CB8AC3E}">
        <p14:creationId xmlns:p14="http://schemas.microsoft.com/office/powerpoint/2010/main" val="4199778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 xmlns:a16="http://schemas.microsoft.com/office/drawing/2014/main" id="{BAD4CB59-6B9D-C848-B6DB-DE40391F0F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1540" y="404664"/>
            <a:ext cx="8568952" cy="5760640"/>
          </a:xfrm>
        </p:spPr>
      </p:pic>
      <p:sp>
        <p:nvSpPr>
          <p:cNvPr id="6" name="Google Shape;182;p29">
            <a:extLst>
              <a:ext uri="{FF2B5EF4-FFF2-40B4-BE49-F238E27FC236}">
                <a16:creationId xmlns="" xmlns:a16="http://schemas.microsoft.com/office/drawing/2014/main" id="{0C77A30F-9E72-8C4A-B3D7-5059FA23073C}"/>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7" name="TextBox 6">
            <a:extLst>
              <a:ext uri="{FF2B5EF4-FFF2-40B4-BE49-F238E27FC236}">
                <a16:creationId xmlns="" xmlns:a16="http://schemas.microsoft.com/office/drawing/2014/main" id="{B4150989-2575-A044-8348-836D60CAFA6C}"/>
              </a:ext>
            </a:extLst>
          </p:cNvPr>
          <p:cNvSpPr txBox="1"/>
          <p:nvPr/>
        </p:nvSpPr>
        <p:spPr>
          <a:xfrm>
            <a:off x="1662314" y="3923764"/>
            <a:ext cx="3096344" cy="338554"/>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sz="1600" dirty="0">
                <a:solidFill>
                  <a:srgbClr val="FF0000"/>
                </a:solidFill>
                <a:latin typeface="Calibri" panose="020F0502020204030204" pitchFamily="34" charset="0"/>
                <a:ea typeface="Arial Unicode MS" panose="020B0604020202020204" pitchFamily="34" charset="-128"/>
                <a:cs typeface="Times New Roman" panose="02020603050405020304" pitchFamily="18" charset="0"/>
              </a:rPr>
              <a:t>① </a:t>
            </a:r>
            <a:r>
              <a:rPr lang="ko-KR" altLang="en-US" sz="1600" dirty="0" smtClean="0">
                <a:solidFill>
                  <a:srgbClr val="FF0000"/>
                </a:solidFill>
              </a:rPr>
              <a:t>병원에 </a:t>
            </a:r>
            <a:r>
              <a:rPr lang="ko-KR" altLang="en-US" sz="1600" dirty="0">
                <a:solidFill>
                  <a:srgbClr val="FF0000"/>
                </a:solidFill>
              </a:rPr>
              <a:t>다니느라고 못 갔어</a:t>
            </a:r>
            <a:r>
              <a:rPr lang="en-US" altLang="ko-KR" sz="1600" dirty="0">
                <a:solidFill>
                  <a:srgbClr val="FF0000"/>
                </a:solidFill>
              </a:rPr>
              <a:t>.</a:t>
            </a:r>
            <a:endParaRPr lang="en-US" sz="1600" dirty="0">
              <a:solidFill>
                <a:srgbClr val="FF0000"/>
              </a:solidFill>
            </a:endParaRPr>
          </a:p>
        </p:txBody>
      </p:sp>
      <p:sp>
        <p:nvSpPr>
          <p:cNvPr id="8" name="TextBox 7">
            <a:extLst>
              <a:ext uri="{FF2B5EF4-FFF2-40B4-BE49-F238E27FC236}">
                <a16:creationId xmlns="" xmlns:a16="http://schemas.microsoft.com/office/drawing/2014/main" id="{3F7DB702-5148-7C47-8489-7B8363736986}"/>
              </a:ext>
            </a:extLst>
          </p:cNvPr>
          <p:cNvSpPr txBox="1"/>
          <p:nvPr/>
        </p:nvSpPr>
        <p:spPr>
          <a:xfrm>
            <a:off x="1662315" y="4715852"/>
            <a:ext cx="4032447" cy="338554"/>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sz="1600" dirty="0">
                <a:solidFill>
                  <a:srgbClr val="FF0000"/>
                </a:solidFill>
                <a:latin typeface="Calibri" panose="020F0502020204030204" pitchFamily="34" charset="0"/>
                <a:ea typeface="Arial Unicode MS" panose="020B0604020202020204" pitchFamily="34" charset="-128"/>
                <a:cs typeface="Times New Roman" panose="02020603050405020304" pitchFamily="18" charset="0"/>
              </a:rPr>
              <a:t>③ </a:t>
            </a:r>
            <a:r>
              <a:rPr lang="ko-KR" altLang="en-US" sz="1600" dirty="0" smtClean="0">
                <a:solidFill>
                  <a:srgbClr val="FF0000"/>
                </a:solidFill>
              </a:rPr>
              <a:t>형이랑 </a:t>
            </a:r>
            <a:r>
              <a:rPr lang="ko-KR" altLang="en-US" sz="1600" dirty="0">
                <a:solidFill>
                  <a:srgbClr val="FF0000"/>
                </a:solidFill>
              </a:rPr>
              <a:t>게임하느라고 잠을 늦게 잤어</a:t>
            </a:r>
            <a:r>
              <a:rPr lang="en-US" altLang="ko-KR" sz="1600" dirty="0">
                <a:solidFill>
                  <a:srgbClr val="FF0000"/>
                </a:solidFill>
              </a:rPr>
              <a:t>.</a:t>
            </a:r>
            <a:endParaRPr lang="en-US" sz="1600" dirty="0">
              <a:solidFill>
                <a:srgbClr val="FF0000"/>
              </a:solidFill>
            </a:endParaRPr>
          </a:p>
        </p:txBody>
      </p:sp>
      <p:sp>
        <p:nvSpPr>
          <p:cNvPr id="9" name="TextBox 8">
            <a:extLst>
              <a:ext uri="{FF2B5EF4-FFF2-40B4-BE49-F238E27FC236}">
                <a16:creationId xmlns="" xmlns:a16="http://schemas.microsoft.com/office/drawing/2014/main" id="{CD3CBC16-49D0-D244-9061-26F6D05CC70F}"/>
              </a:ext>
            </a:extLst>
          </p:cNvPr>
          <p:cNvSpPr txBox="1"/>
          <p:nvPr/>
        </p:nvSpPr>
        <p:spPr>
          <a:xfrm>
            <a:off x="1662315" y="5507940"/>
            <a:ext cx="6336703"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latin typeface="Calibri" panose="020F0502020204030204" pitchFamily="34" charset="0"/>
                <a:ea typeface="Arial Unicode MS" panose="020B0604020202020204" pitchFamily="34" charset="-128"/>
                <a:cs typeface="Times New Roman" panose="02020603050405020304" pitchFamily="18" charset="0"/>
              </a:rPr>
              <a:t>④</a:t>
            </a:r>
            <a:r>
              <a:rPr lang="ko-KR" altLang="en-US" sz="1600" dirty="0">
                <a:solidFill>
                  <a:srgbClr val="FF0000"/>
                </a:solidFill>
                <a:latin typeface="Calibri" panose="020F0502020204030204" pitchFamily="34" charset="0"/>
                <a:ea typeface="Arial Unicode MS" panose="020B0604020202020204" pitchFamily="34" charset="-128"/>
                <a:cs typeface="Times New Roman" panose="02020603050405020304" pitchFamily="18" charset="0"/>
              </a:rPr>
              <a:t> </a:t>
            </a:r>
            <a:r>
              <a:rPr lang="ko-KR" altLang="en-US" sz="1600" dirty="0" smtClean="0">
                <a:solidFill>
                  <a:srgbClr val="FF0000"/>
                </a:solidFill>
              </a:rPr>
              <a:t>날씨가 </a:t>
            </a:r>
            <a:r>
              <a:rPr lang="ko-KR" altLang="en-US" sz="1600" dirty="0">
                <a:solidFill>
                  <a:srgbClr val="FF0000"/>
                </a:solidFill>
              </a:rPr>
              <a:t>추워서 옷을 갈아입고 오느라고 늦었어</a:t>
            </a:r>
            <a:r>
              <a:rPr lang="en-US" altLang="ko-KR" sz="1600" dirty="0">
                <a:solidFill>
                  <a:srgbClr val="FF0000"/>
                </a:solidFill>
              </a:rPr>
              <a:t>.</a:t>
            </a:r>
            <a:r>
              <a:rPr lang="ko-KR" altLang="en-US" sz="1600" dirty="0">
                <a:solidFill>
                  <a:srgbClr val="FF0000"/>
                </a:solidFill>
              </a:rPr>
              <a:t> 정말 미안해</a:t>
            </a:r>
            <a:r>
              <a:rPr lang="en-US" altLang="ko-KR" sz="1600" dirty="0">
                <a:solidFill>
                  <a:srgbClr val="FF0000"/>
                </a:solidFill>
              </a:rPr>
              <a:t>.</a:t>
            </a:r>
            <a:endParaRPr lang="en-US" sz="1600" dirty="0">
              <a:solidFill>
                <a:srgbClr val="FF0000"/>
              </a:solidFill>
            </a:endParaRPr>
          </a:p>
        </p:txBody>
      </p:sp>
    </p:spTree>
    <p:extLst>
      <p:ext uri="{BB962C8B-B14F-4D97-AF65-F5344CB8AC3E}">
        <p14:creationId xmlns:p14="http://schemas.microsoft.com/office/powerpoint/2010/main" val="3266538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screenshot of a cell phone&#10;&#10;Description automatically generated">
            <a:extLst>
              <a:ext uri="{FF2B5EF4-FFF2-40B4-BE49-F238E27FC236}">
                <a16:creationId xmlns="" xmlns:a16="http://schemas.microsoft.com/office/drawing/2014/main" id="{4F577697-B4F6-384C-82BF-12A60D95E7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332656"/>
            <a:ext cx="8506002" cy="5760640"/>
          </a:xfrm>
        </p:spPr>
      </p:pic>
      <p:sp>
        <p:nvSpPr>
          <p:cNvPr id="9" name="Google Shape;182;p29">
            <a:extLst>
              <a:ext uri="{FF2B5EF4-FFF2-40B4-BE49-F238E27FC236}">
                <a16:creationId xmlns="" xmlns:a16="http://schemas.microsoft.com/office/drawing/2014/main" id="{D957000B-FF5B-A249-9B61-04644EA6FC64}"/>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10" name="TextBox 9">
            <a:extLst>
              <a:ext uri="{FF2B5EF4-FFF2-40B4-BE49-F238E27FC236}">
                <a16:creationId xmlns="" xmlns:a16="http://schemas.microsoft.com/office/drawing/2014/main" id="{8DA20720-0C84-7E40-85F0-240582F84F04}"/>
              </a:ext>
            </a:extLst>
          </p:cNvPr>
          <p:cNvSpPr txBox="1"/>
          <p:nvPr/>
        </p:nvSpPr>
        <p:spPr>
          <a:xfrm>
            <a:off x="4427984" y="3135292"/>
            <a:ext cx="1296144"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하느라고</a:t>
            </a:r>
            <a:endParaRPr lang="en-US" dirty="0">
              <a:solidFill>
                <a:srgbClr val="FF0000"/>
              </a:solidFill>
            </a:endParaRPr>
          </a:p>
        </p:txBody>
      </p:sp>
      <p:sp>
        <p:nvSpPr>
          <p:cNvPr id="11" name="TextBox 10">
            <a:extLst>
              <a:ext uri="{FF2B5EF4-FFF2-40B4-BE49-F238E27FC236}">
                <a16:creationId xmlns="" xmlns:a16="http://schemas.microsoft.com/office/drawing/2014/main" id="{70D8B389-4F8E-7548-BF01-B425905FC020}"/>
              </a:ext>
            </a:extLst>
          </p:cNvPr>
          <p:cNvSpPr txBox="1"/>
          <p:nvPr/>
        </p:nvSpPr>
        <p:spPr>
          <a:xfrm>
            <a:off x="5148064" y="4278128"/>
            <a:ext cx="1584176"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다녀오느라고</a:t>
            </a:r>
            <a:endParaRPr lang="en-US" dirty="0">
              <a:solidFill>
                <a:srgbClr val="FF0000"/>
              </a:solidFill>
            </a:endParaRPr>
          </a:p>
        </p:txBody>
      </p:sp>
      <p:sp>
        <p:nvSpPr>
          <p:cNvPr id="12" name="TextBox 11">
            <a:extLst>
              <a:ext uri="{FF2B5EF4-FFF2-40B4-BE49-F238E27FC236}">
                <a16:creationId xmlns="" xmlns:a16="http://schemas.microsoft.com/office/drawing/2014/main" id="{5E728F8D-2BEC-C84D-A263-76B4E3CE8677}"/>
              </a:ext>
            </a:extLst>
          </p:cNvPr>
          <p:cNvSpPr txBox="1"/>
          <p:nvPr/>
        </p:nvSpPr>
        <p:spPr>
          <a:xfrm>
            <a:off x="5868144" y="5367540"/>
            <a:ext cx="1296144"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찍느라고</a:t>
            </a:r>
            <a:endParaRPr lang="en-US" dirty="0">
              <a:solidFill>
                <a:srgbClr val="FF0000"/>
              </a:solidFill>
            </a:endParaRPr>
          </a:p>
        </p:txBody>
      </p:sp>
    </p:spTree>
    <p:extLst>
      <p:ext uri="{BB962C8B-B14F-4D97-AF65-F5344CB8AC3E}">
        <p14:creationId xmlns:p14="http://schemas.microsoft.com/office/powerpoint/2010/main" val="363039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 xmlns:a16="http://schemas.microsoft.com/office/drawing/2014/main" id="{86AADF5F-0845-0F42-94BF-18B93ABD62C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5556" y="260648"/>
            <a:ext cx="7992887" cy="5904656"/>
          </a:xfrm>
        </p:spPr>
      </p:pic>
      <p:sp>
        <p:nvSpPr>
          <p:cNvPr id="6" name="Google Shape;182;p29">
            <a:extLst>
              <a:ext uri="{FF2B5EF4-FFF2-40B4-BE49-F238E27FC236}">
                <a16:creationId xmlns="" xmlns:a16="http://schemas.microsoft.com/office/drawing/2014/main" id="{B763D2CB-9C82-F545-B393-EAC2CE6CB1FA}"/>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7" name="Cloud Callout 6">
            <a:extLst>
              <a:ext uri="{FF2B5EF4-FFF2-40B4-BE49-F238E27FC236}">
                <a16:creationId xmlns="" xmlns:a16="http://schemas.microsoft.com/office/drawing/2014/main" id="{37E7EB80-68BC-D644-9103-F63A91971892}"/>
              </a:ext>
            </a:extLst>
          </p:cNvPr>
          <p:cNvSpPr/>
          <p:nvPr/>
        </p:nvSpPr>
        <p:spPr>
          <a:xfrm>
            <a:off x="6732240" y="4437112"/>
            <a:ext cx="2232248" cy="1584176"/>
          </a:xfrm>
          <a:prstGeom prst="cloudCallout">
            <a:avLst>
              <a:gd name="adj1" fmla="val -35138"/>
              <a:gd name="adj2" fmla="val -797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ko-KR" altLang="en-US" dirty="0">
                <a:solidFill>
                  <a:schemeClr val="tx1"/>
                </a:solidFill>
              </a:rPr>
              <a:t>여러분은 무슨 걱정이 있나요</a:t>
            </a:r>
            <a:r>
              <a:rPr lang="en-US" altLang="ko-KR" dirty="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57360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4CD88B-1B8B-5143-983D-6D4E8C254F0C}"/>
              </a:ext>
            </a:extLst>
          </p:cNvPr>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en-US" dirty="0" err="1" smtClean="0"/>
              <a:t>Flipgrid</a:t>
            </a:r>
            <a:r>
              <a:rPr lang="ko-KR" altLang="en-US" sz="3200" dirty="0" smtClean="0"/>
              <a:t>에서 </a:t>
            </a:r>
            <a:r>
              <a:rPr lang="ko-KR" altLang="en-US" sz="3200" dirty="0"/>
              <a:t>영상 녹화하기</a:t>
            </a:r>
            <a:endParaRPr lang="en-US" sz="3200" dirty="0"/>
          </a:p>
        </p:txBody>
      </p:sp>
      <p:sp>
        <p:nvSpPr>
          <p:cNvPr id="3" name="Content Placeholder 2">
            <a:extLst>
              <a:ext uri="{FF2B5EF4-FFF2-40B4-BE49-F238E27FC236}">
                <a16:creationId xmlns="" xmlns:a16="http://schemas.microsoft.com/office/drawing/2014/main" id="{48AFF83A-A9B4-9746-BA29-9ECACFC7D09B}"/>
              </a:ext>
            </a:extLst>
          </p:cNvPr>
          <p:cNvSpPr>
            <a:spLocks noGrp="1"/>
          </p:cNvSpPr>
          <p:nvPr>
            <p:ph idx="1"/>
          </p:nvPr>
        </p:nvSpPr>
        <p:spPr>
          <a:xfrm>
            <a:off x="457200" y="1600207"/>
            <a:ext cx="8229600" cy="2548874"/>
          </a:xfrm>
          <a:solidFill>
            <a:schemeClr val="accent5">
              <a:lumMod val="90000"/>
            </a:schemeClr>
          </a:solidFill>
        </p:spPr>
        <p:style>
          <a:lnRef idx="3">
            <a:schemeClr val="lt1"/>
          </a:lnRef>
          <a:fillRef idx="1">
            <a:schemeClr val="accent5"/>
          </a:fillRef>
          <a:effectRef idx="1">
            <a:schemeClr val="accent5"/>
          </a:effectRef>
          <a:fontRef idx="minor">
            <a:schemeClr val="lt1"/>
          </a:fontRef>
        </p:style>
        <p:txBody>
          <a:bodyPr/>
          <a:lstStyle/>
          <a:p>
            <a:r>
              <a:rPr lang="en-US" sz="2400" dirty="0" err="1" smtClean="0">
                <a:solidFill>
                  <a:schemeClr val="tx1"/>
                </a:solidFill>
              </a:rPr>
              <a:t>Flipgrid</a:t>
            </a:r>
            <a:r>
              <a:rPr lang="ko-KR" altLang="en-US" sz="2400" dirty="0" smtClean="0">
                <a:solidFill>
                  <a:schemeClr val="tx1"/>
                </a:solidFill>
              </a:rPr>
              <a:t>에서 </a:t>
            </a:r>
            <a:r>
              <a:rPr lang="ko-KR" altLang="en-US" sz="2400" dirty="0">
                <a:solidFill>
                  <a:schemeClr val="tx1"/>
                </a:solidFill>
              </a:rPr>
              <a:t>교사가 영상 녹화를 해서 과제를 남기고 학생들이 과제를 영상으로 제출하기</a:t>
            </a:r>
            <a:endParaRPr lang="en-US" altLang="ko-KR" sz="2400" dirty="0">
              <a:solidFill>
                <a:schemeClr val="tx1"/>
              </a:solidFill>
            </a:endParaRPr>
          </a:p>
          <a:p>
            <a:r>
              <a:rPr lang="ko-KR" altLang="en-US" sz="2400" dirty="0">
                <a:solidFill>
                  <a:schemeClr val="tx1"/>
                </a:solidFill>
              </a:rPr>
              <a:t>교사</a:t>
            </a:r>
            <a:r>
              <a:rPr lang="en-US" altLang="ko-KR" sz="2400" dirty="0">
                <a:solidFill>
                  <a:schemeClr val="tx1"/>
                </a:solidFill>
              </a:rPr>
              <a:t>:</a:t>
            </a:r>
            <a:r>
              <a:rPr lang="ko-KR" altLang="en-US" sz="2400" dirty="0">
                <a:solidFill>
                  <a:schemeClr val="tx1"/>
                </a:solidFill>
              </a:rPr>
              <a:t> </a:t>
            </a:r>
            <a:r>
              <a:rPr lang="en-US" sz="2400" dirty="0" smtClean="0">
                <a:solidFill>
                  <a:schemeClr val="tx1"/>
                </a:solidFill>
              </a:rPr>
              <a:t>Flipgrid.com</a:t>
            </a:r>
            <a:r>
              <a:rPr lang="ko-KR" altLang="en-US" sz="2400" dirty="0" smtClean="0">
                <a:solidFill>
                  <a:schemeClr val="tx1"/>
                </a:solidFill>
              </a:rPr>
              <a:t>으로 </a:t>
            </a:r>
            <a:r>
              <a:rPr lang="ko-KR" altLang="en-US" sz="2400" dirty="0">
                <a:solidFill>
                  <a:schemeClr val="tx1"/>
                </a:solidFill>
              </a:rPr>
              <a:t>들어가 </a:t>
            </a:r>
            <a:r>
              <a:rPr lang="en-US" sz="2400" dirty="0">
                <a:solidFill>
                  <a:schemeClr val="tx1"/>
                </a:solidFill>
              </a:rPr>
              <a:t>sign </a:t>
            </a:r>
            <a:r>
              <a:rPr lang="en-US" sz="2400" dirty="0" smtClean="0">
                <a:solidFill>
                  <a:schemeClr val="tx1"/>
                </a:solidFill>
              </a:rPr>
              <a:t>up</a:t>
            </a:r>
            <a:r>
              <a:rPr lang="ko-KR" altLang="en-US" sz="2400" dirty="0" smtClean="0">
                <a:solidFill>
                  <a:schemeClr val="tx1"/>
                </a:solidFill>
              </a:rPr>
              <a:t>을 </a:t>
            </a:r>
            <a:r>
              <a:rPr lang="ko-KR" altLang="en-US" sz="2400" dirty="0">
                <a:solidFill>
                  <a:schemeClr val="tx1"/>
                </a:solidFill>
              </a:rPr>
              <a:t>하고 반을 새로 만들어 자유롭게 사용하면 됨 </a:t>
            </a:r>
            <a:r>
              <a:rPr lang="en-US" altLang="ko-KR" sz="2400" dirty="0">
                <a:solidFill>
                  <a:schemeClr val="tx1"/>
                </a:solidFill>
              </a:rPr>
              <a:t>(</a:t>
            </a:r>
            <a:r>
              <a:rPr lang="ko-KR" altLang="en-US" sz="2400" dirty="0">
                <a:solidFill>
                  <a:schemeClr val="tx1"/>
                </a:solidFill>
              </a:rPr>
              <a:t>무료 사이트</a:t>
            </a:r>
            <a:r>
              <a:rPr lang="en-US" altLang="ko-KR" sz="2400" dirty="0">
                <a:solidFill>
                  <a:schemeClr val="tx1"/>
                </a:solidFill>
              </a:rPr>
              <a:t>).</a:t>
            </a:r>
          </a:p>
          <a:p>
            <a:r>
              <a:rPr lang="ko-KR" altLang="en-US" sz="2400" dirty="0">
                <a:solidFill>
                  <a:schemeClr val="tx1"/>
                </a:solidFill>
              </a:rPr>
              <a:t>학생</a:t>
            </a:r>
            <a:r>
              <a:rPr lang="en-US" altLang="ko-KR" sz="2400" dirty="0">
                <a:solidFill>
                  <a:schemeClr val="tx1"/>
                </a:solidFill>
              </a:rPr>
              <a:t>:</a:t>
            </a:r>
            <a:r>
              <a:rPr lang="ko-KR" altLang="en-US" sz="2400" dirty="0">
                <a:solidFill>
                  <a:schemeClr val="tx1"/>
                </a:solidFill>
              </a:rPr>
              <a:t> 오늘의 과제 </a:t>
            </a:r>
            <a:r>
              <a:rPr lang="en-US" altLang="ko-KR" sz="2400" dirty="0">
                <a:solidFill>
                  <a:schemeClr val="tx1"/>
                </a:solidFill>
              </a:rPr>
              <a:t>–</a:t>
            </a:r>
            <a:r>
              <a:rPr lang="ko-KR" altLang="en-US" sz="2400" dirty="0">
                <a:solidFill>
                  <a:schemeClr val="tx1"/>
                </a:solidFill>
              </a:rPr>
              <a:t> </a:t>
            </a:r>
            <a:r>
              <a:rPr lang="en-US" altLang="ko-KR" sz="2400" dirty="0">
                <a:solidFill>
                  <a:schemeClr val="tx1"/>
                </a:solidFill>
              </a:rPr>
              <a:t>“</a:t>
            </a:r>
            <a:r>
              <a:rPr lang="ko-KR" altLang="en-US" sz="2400" dirty="0">
                <a:solidFill>
                  <a:schemeClr val="tx1"/>
                </a:solidFill>
              </a:rPr>
              <a:t>나의 학교 생활</a:t>
            </a:r>
            <a:r>
              <a:rPr lang="en-US" altLang="ko-KR" sz="2400" dirty="0">
                <a:solidFill>
                  <a:schemeClr val="tx1"/>
                </a:solidFill>
              </a:rPr>
              <a:t>”</a:t>
            </a:r>
            <a:r>
              <a:rPr lang="ko-KR" altLang="en-US" sz="2400" dirty="0">
                <a:solidFill>
                  <a:schemeClr val="tx1"/>
                </a:solidFill>
              </a:rPr>
              <a:t>에 </a:t>
            </a:r>
            <a:r>
              <a:rPr lang="ko-KR" altLang="en-US" sz="2400">
                <a:solidFill>
                  <a:schemeClr val="tx1"/>
                </a:solidFill>
              </a:rPr>
              <a:t>대해 </a:t>
            </a:r>
            <a:r>
              <a:rPr lang="ko-KR" altLang="en-US" sz="2400" smtClean="0">
                <a:solidFill>
                  <a:schemeClr val="tx1"/>
                </a:solidFill>
              </a:rPr>
              <a:t>이야기하기 </a:t>
            </a:r>
            <a:r>
              <a:rPr lang="en-US" altLang="ko-KR" sz="2400" dirty="0">
                <a:solidFill>
                  <a:schemeClr val="tx1"/>
                </a:solidFill>
              </a:rPr>
              <a:t>(</a:t>
            </a:r>
            <a:r>
              <a:rPr lang="ko-KR" altLang="en-US" sz="2400" dirty="0">
                <a:solidFill>
                  <a:schemeClr val="tx1"/>
                </a:solidFill>
              </a:rPr>
              <a:t>미국 학교나 한국 학교</a:t>
            </a:r>
            <a:r>
              <a:rPr lang="en-US" altLang="ko-KR" sz="2400" dirty="0">
                <a:solidFill>
                  <a:schemeClr val="tx1"/>
                </a:solidFill>
              </a:rPr>
              <a:t>)</a:t>
            </a:r>
            <a:r>
              <a:rPr lang="en-US" sz="2400" dirty="0">
                <a:solidFill>
                  <a:schemeClr val="tx1"/>
                </a:solidFill>
                <a:hlinkClick r:id="rId2" tooltip="Flipgrid | ebc44cbe">
                  <a:extLst>
                    <a:ext uri="{A12FA001-AC4F-418D-AE19-62706E023703}">
                      <ahyp:hlinkClr xmlns="" xmlns:ahyp="http://schemas.microsoft.com/office/drawing/2018/hyperlinkcolor" val="tx"/>
                    </a:ext>
                  </a:extLst>
                </a:hlinkClick>
              </a:rPr>
              <a:t/>
            </a:r>
            <a:br>
              <a:rPr lang="en-US" sz="2400" dirty="0">
                <a:solidFill>
                  <a:schemeClr val="tx1"/>
                </a:solidFill>
                <a:hlinkClick r:id="rId2" tooltip="Flipgrid | ebc44cbe">
                  <a:extLst>
                    <a:ext uri="{A12FA001-AC4F-418D-AE19-62706E023703}">
                      <ahyp:hlinkClr xmlns="" xmlns:ahyp="http://schemas.microsoft.com/office/drawing/2018/hyperlinkcolor" val="tx"/>
                    </a:ext>
                  </a:extLst>
                </a:hlinkClick>
              </a:rPr>
            </a:br>
            <a:endParaRPr lang="en-US" sz="2400" dirty="0">
              <a:solidFill>
                <a:schemeClr val="tx1"/>
              </a:solidFill>
            </a:endParaRPr>
          </a:p>
          <a:p>
            <a:pPr lvl="3"/>
            <a:endParaRPr lang="en-US" dirty="0"/>
          </a:p>
        </p:txBody>
      </p:sp>
      <p:pic>
        <p:nvPicPr>
          <p:cNvPr id="5" name="Picture 4" descr="A screenshot of a cell phone&#10;&#10;Description automatically generated">
            <a:extLst>
              <a:ext uri="{FF2B5EF4-FFF2-40B4-BE49-F238E27FC236}">
                <a16:creationId xmlns="" xmlns:a16="http://schemas.microsoft.com/office/drawing/2014/main" id="{A20FD400-FF73-BC4E-B05A-A88B766EC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221089"/>
            <a:ext cx="8229600" cy="2088232"/>
          </a:xfrm>
          <a:prstGeom prst="rect">
            <a:avLst/>
          </a:prstGeom>
        </p:spPr>
      </p:pic>
      <p:sp>
        <p:nvSpPr>
          <p:cNvPr id="6" name="Google Shape;182;p29">
            <a:extLst>
              <a:ext uri="{FF2B5EF4-FFF2-40B4-BE49-F238E27FC236}">
                <a16:creationId xmlns="" xmlns:a16="http://schemas.microsoft.com/office/drawing/2014/main" id="{597A7106-FA53-FA44-90F9-D9FD64044164}"/>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4005112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62E06BE0-6F75-4949-8A2D-9B5908408CE9}"/>
              </a:ext>
            </a:extLst>
          </p:cNvPr>
          <p:cNvSpPr>
            <a:spLocks noGrp="1"/>
          </p:cNvSpPr>
          <p:nvPr>
            <p:ph type="title"/>
          </p:nvPr>
        </p:nvSpPr>
        <p:spPr>
          <a:solidFill>
            <a:srgbClr val="00B0F0"/>
          </a:solidFill>
          <a:ln>
            <a:noFill/>
          </a:ln>
        </p:spPr>
        <p:txBody>
          <a:bodyPr/>
          <a:lstStyle/>
          <a:p>
            <a:pPr>
              <a:defRPr/>
            </a:pPr>
            <a:r>
              <a:rPr kumimoji="1" lang="x-none" altLang="en-US" dirty="0"/>
              <a:t>오늘의</a:t>
            </a:r>
            <a:r>
              <a:rPr kumimoji="1" lang="ko-KR" altLang="en-US" dirty="0"/>
              <a:t> </a:t>
            </a:r>
            <a:r>
              <a:rPr kumimoji="1" lang="x-none" altLang="en-US" dirty="0"/>
              <a:t>숙제</a:t>
            </a:r>
          </a:p>
        </p:txBody>
      </p:sp>
      <p:sp>
        <p:nvSpPr>
          <p:cNvPr id="3" name="내용 개체 틀 2">
            <a:extLst>
              <a:ext uri="{FF2B5EF4-FFF2-40B4-BE49-F238E27FC236}">
                <a16:creationId xmlns="" xmlns:a16="http://schemas.microsoft.com/office/drawing/2014/main" id="{72C897D7-421F-C645-AD1B-3B11287D528D}"/>
              </a:ext>
            </a:extLst>
          </p:cNvPr>
          <p:cNvSpPr>
            <a:spLocks noGrp="1"/>
          </p:cNvSpPr>
          <p:nvPr>
            <p:ph idx="1"/>
          </p:nvPr>
        </p:nvSpPr>
        <p:spPr>
          <a:xfrm>
            <a:off x="478520" y="1417638"/>
            <a:ext cx="8229600" cy="4747665"/>
          </a:xfrm>
        </p:spPr>
        <p:txBody>
          <a:bodyPr/>
          <a:lstStyle/>
          <a:p>
            <a:pPr marL="0" indent="0">
              <a:spcBef>
                <a:spcPts val="600"/>
              </a:spcBef>
              <a:spcAft>
                <a:spcPts val="600"/>
              </a:spcAft>
              <a:buNone/>
              <a:defRPr/>
            </a:pPr>
            <a:r>
              <a:rPr lang="en-US" altLang="ko-KR" sz="2000" dirty="0"/>
              <a:t>1.</a:t>
            </a:r>
            <a:r>
              <a:rPr lang="ko-KR" altLang="en-US" sz="2000" dirty="0"/>
              <a:t> </a:t>
            </a:r>
            <a:r>
              <a:rPr lang="x-none" altLang="en-US" sz="2000" dirty="0"/>
              <a:t>오늘의</a:t>
            </a:r>
            <a:r>
              <a:rPr lang="ko-KR" altLang="en-US" sz="2000" dirty="0"/>
              <a:t> </a:t>
            </a:r>
            <a:r>
              <a:rPr lang="en-US" altLang="ko-KR" sz="2000" dirty="0"/>
              <a:t>4</a:t>
            </a:r>
            <a:r>
              <a:rPr lang="ko-KR" altLang="en-US" sz="2000" dirty="0"/>
              <a:t>과 문법 </a:t>
            </a:r>
            <a:r>
              <a:rPr lang="en-US" altLang="x-none" sz="2000" dirty="0"/>
              <a:t>PPT </a:t>
            </a:r>
            <a:r>
              <a:rPr lang="x-none" altLang="x-none" sz="2000" dirty="0"/>
              <a:t>복습</a:t>
            </a:r>
            <a:r>
              <a:rPr lang="x-none" altLang="en-US" sz="2000" dirty="0"/>
              <a:t>하기</a:t>
            </a:r>
            <a:endParaRPr lang="x-none" altLang="x-none" sz="2000" dirty="0"/>
          </a:p>
          <a:p>
            <a:pPr marL="0" indent="0">
              <a:spcBef>
                <a:spcPts val="600"/>
              </a:spcBef>
              <a:spcAft>
                <a:spcPts val="600"/>
              </a:spcAft>
              <a:buNone/>
              <a:defRPr/>
            </a:pPr>
            <a:r>
              <a:rPr lang="ko-KR" altLang="en-US" sz="2000" dirty="0"/>
              <a:t>    </a:t>
            </a:r>
            <a:r>
              <a:rPr lang="en-US" altLang="ko-KR" sz="2000" dirty="0"/>
              <a:t>&lt;</a:t>
            </a:r>
            <a:r>
              <a:rPr lang="ko-KR" altLang="en-US" sz="2000" dirty="0"/>
              <a:t>유아</a:t>
            </a:r>
            <a:r>
              <a:rPr lang="en-US" altLang="ko-KR" sz="2000" dirty="0"/>
              <a:t>,</a:t>
            </a:r>
            <a:r>
              <a:rPr lang="ko-KR" altLang="en-US" sz="2000" dirty="0"/>
              <a:t> 교통 안전 교육</a:t>
            </a:r>
            <a:r>
              <a:rPr lang="en-US" altLang="ko-KR" sz="2000" dirty="0"/>
              <a:t>&gt;</a:t>
            </a:r>
            <a:r>
              <a:rPr lang="ko-KR" altLang="en-US" sz="2000" dirty="0"/>
              <a:t> 영상 </a:t>
            </a:r>
            <a:r>
              <a:rPr lang="x-none" altLang="x-none" sz="2000" dirty="0"/>
              <a:t>질문에 답하기</a:t>
            </a:r>
            <a:endParaRPr lang="en-US" altLang="x-none" sz="2000" dirty="0"/>
          </a:p>
          <a:p>
            <a:pPr marL="0" indent="0">
              <a:spcBef>
                <a:spcPts val="600"/>
              </a:spcBef>
              <a:spcAft>
                <a:spcPts val="600"/>
              </a:spcAft>
              <a:buNone/>
              <a:defRPr/>
            </a:pPr>
            <a:r>
              <a:rPr lang="ko-KR" altLang="en-US" sz="2000" dirty="0"/>
              <a:t>    </a:t>
            </a:r>
            <a:r>
              <a:rPr lang="en-US" altLang="ko-KR" sz="2000" dirty="0"/>
              <a:t>‘</a:t>
            </a:r>
            <a:r>
              <a:rPr lang="ko-KR" altLang="en-US" sz="2000" dirty="0"/>
              <a:t>나의 걱정을 선생님께 </a:t>
            </a:r>
            <a:r>
              <a:rPr lang="ko-KR" altLang="en-US" sz="2000" dirty="0" smtClean="0"/>
              <a:t>상담하기</a:t>
            </a:r>
            <a:r>
              <a:rPr lang="en-US" altLang="ko-KR" sz="2000" dirty="0" smtClean="0"/>
              <a:t>’</a:t>
            </a:r>
            <a:r>
              <a:rPr lang="ko-KR" altLang="en-US" sz="2000" dirty="0" smtClean="0"/>
              <a:t> </a:t>
            </a:r>
            <a:r>
              <a:rPr lang="ko-KR" altLang="en-US" sz="2000" dirty="0"/>
              <a:t>글쓰기 숙제</a:t>
            </a:r>
            <a:endParaRPr lang="en-US" altLang="ko-KR" sz="2000" dirty="0"/>
          </a:p>
          <a:p>
            <a:pPr marL="0" indent="0">
              <a:spcBef>
                <a:spcPts val="600"/>
              </a:spcBef>
              <a:spcAft>
                <a:spcPts val="600"/>
              </a:spcAft>
              <a:buNone/>
              <a:defRPr/>
            </a:pPr>
            <a:r>
              <a:rPr lang="en-US" altLang="ko-KR" sz="2000" dirty="0"/>
              <a:t>2.</a:t>
            </a:r>
            <a:r>
              <a:rPr lang="ko-KR" altLang="en-US" sz="2000" dirty="0"/>
              <a:t> </a:t>
            </a:r>
            <a:r>
              <a:rPr lang="en-US" altLang="ko-KR" sz="2000" dirty="0" smtClean="0"/>
              <a:t>Quizlet</a:t>
            </a:r>
            <a:r>
              <a:rPr lang="ko-KR" altLang="en-US" sz="2000" dirty="0" smtClean="0"/>
              <a:t>으로 </a:t>
            </a:r>
            <a:r>
              <a:rPr lang="en-US" altLang="ko-KR" sz="2000" dirty="0"/>
              <a:t>4</a:t>
            </a:r>
            <a:r>
              <a:rPr lang="ko-KR" altLang="en-US" sz="2000" dirty="0"/>
              <a:t>과 단어 공부하기</a:t>
            </a:r>
            <a:endParaRPr lang="en-US" altLang="ko-KR" sz="2000" dirty="0"/>
          </a:p>
          <a:p>
            <a:pPr marL="0" indent="0">
              <a:spcBef>
                <a:spcPts val="600"/>
              </a:spcBef>
              <a:spcAft>
                <a:spcPts val="600"/>
              </a:spcAft>
              <a:buNone/>
              <a:defRPr/>
            </a:pPr>
            <a:r>
              <a:rPr lang="ko-KR" altLang="en-US" sz="2000" dirty="0"/>
              <a:t>    </a:t>
            </a:r>
            <a:r>
              <a:rPr lang="en-US" sz="2000" dirty="0">
                <a:hlinkClick r:id="rId2">
                  <a:extLst>
                    <a:ext uri="{A12FA001-AC4F-418D-AE19-62706E023703}">
                      <ahyp:hlinkClr xmlns="" xmlns:ahyp="http://schemas.microsoft.com/office/drawing/2018/hyperlinkcolor" val="tx"/>
                    </a:ext>
                  </a:extLst>
                </a:hlinkClick>
              </a:rPr>
              <a:t>http://gg.gg/i69tg</a:t>
            </a:r>
            <a:endParaRPr lang="en-US" altLang="ko-KR" sz="2000" dirty="0"/>
          </a:p>
          <a:p>
            <a:pPr marL="0" indent="0">
              <a:spcBef>
                <a:spcPts val="600"/>
              </a:spcBef>
              <a:spcAft>
                <a:spcPts val="600"/>
              </a:spcAft>
              <a:buNone/>
              <a:defRPr/>
            </a:pPr>
            <a:r>
              <a:rPr lang="en-US" altLang="ko-KR" sz="2000" dirty="0"/>
              <a:t>3.</a:t>
            </a:r>
            <a:r>
              <a:rPr lang="ko-KR" altLang="en-US" sz="2000" dirty="0"/>
              <a:t> </a:t>
            </a:r>
            <a:r>
              <a:rPr lang="en-US" altLang="ko-KR" sz="2000" dirty="0"/>
              <a:t>Workbook P</a:t>
            </a:r>
            <a:r>
              <a:rPr lang="en-US" altLang="ko-KR" sz="2000" dirty="0" smtClean="0"/>
              <a:t>. 18-21</a:t>
            </a:r>
            <a:r>
              <a:rPr lang="ko-KR" altLang="en-US" sz="2000" dirty="0"/>
              <a:t>문제 풀기 </a:t>
            </a:r>
            <a:r>
              <a:rPr lang="en-US" altLang="ko-KR" sz="2000" dirty="0"/>
              <a:t>(4</a:t>
            </a:r>
            <a:r>
              <a:rPr lang="ko-KR" altLang="en-US" sz="2000" dirty="0"/>
              <a:t>과</a:t>
            </a:r>
            <a:r>
              <a:rPr lang="en-US" altLang="ko-KR" sz="2000" dirty="0"/>
              <a:t>)</a:t>
            </a:r>
          </a:p>
          <a:p>
            <a:pPr marL="0" indent="0">
              <a:spcBef>
                <a:spcPts val="600"/>
              </a:spcBef>
              <a:spcAft>
                <a:spcPts val="600"/>
              </a:spcAft>
              <a:buNone/>
              <a:defRPr/>
            </a:pPr>
            <a:r>
              <a:rPr lang="en-US" altLang="ko-KR" sz="2000" dirty="0"/>
              <a:t>4.</a:t>
            </a:r>
            <a:r>
              <a:rPr lang="ko-KR" altLang="en-US" sz="2000" dirty="0"/>
              <a:t> </a:t>
            </a:r>
            <a:r>
              <a:rPr lang="en-US" altLang="ko-KR" sz="2000" dirty="0"/>
              <a:t>&lt;</a:t>
            </a:r>
            <a:r>
              <a:rPr lang="ko-KR" altLang="en-US" sz="2000" dirty="0" smtClean="0"/>
              <a:t>삼 년 </a:t>
            </a:r>
            <a:r>
              <a:rPr lang="ko-KR" altLang="en-US" sz="2000" dirty="0"/>
              <a:t>고개</a:t>
            </a:r>
            <a:r>
              <a:rPr lang="en-US" altLang="ko-KR" sz="2000" dirty="0"/>
              <a:t>&gt;</a:t>
            </a:r>
            <a:r>
              <a:rPr lang="ko-KR" altLang="en-US" sz="2000" dirty="0"/>
              <a:t> 전래동화 영상 질문에 </a:t>
            </a:r>
            <a:r>
              <a:rPr lang="ko-KR" altLang="en-US" sz="2000" dirty="0" smtClean="0"/>
              <a:t>답하기</a:t>
            </a:r>
            <a:endParaRPr lang="en-US" altLang="ko-KR" sz="2000" dirty="0" smtClean="0"/>
          </a:p>
          <a:p>
            <a:pPr marL="0" indent="0">
              <a:spcBef>
                <a:spcPts val="600"/>
              </a:spcBef>
              <a:spcAft>
                <a:spcPts val="600"/>
              </a:spcAft>
              <a:buNone/>
              <a:defRPr/>
            </a:pPr>
            <a:r>
              <a:rPr lang="en-US" altLang="ko-KR" sz="2000" dirty="0" smtClean="0"/>
              <a:t>5. </a:t>
            </a:r>
            <a:r>
              <a:rPr lang="en-US" altLang="ko-KR" sz="2000" dirty="0" err="1" smtClean="0"/>
              <a:t>Flipgrid</a:t>
            </a:r>
            <a:r>
              <a:rPr lang="en-US" altLang="ko-KR" sz="2000" dirty="0" smtClean="0"/>
              <a:t> </a:t>
            </a:r>
            <a:r>
              <a:rPr lang="ko-KR" altLang="en-US" sz="2000" dirty="0"/>
              <a:t>에</a:t>
            </a:r>
            <a:r>
              <a:rPr lang="en-US" altLang="ko-KR" sz="2000" dirty="0"/>
              <a:t> </a:t>
            </a:r>
            <a:r>
              <a:rPr lang="ko-KR" altLang="en-US" sz="2000" dirty="0"/>
              <a:t>들어가 말하기 과제 하기 </a:t>
            </a:r>
            <a:r>
              <a:rPr lang="en-US" altLang="ko-KR" sz="2000" dirty="0"/>
              <a:t>(</a:t>
            </a:r>
            <a:r>
              <a:rPr lang="ko-KR" altLang="en-US" sz="2000" dirty="0"/>
              <a:t>나의 학교 생활</a:t>
            </a:r>
            <a:r>
              <a:rPr lang="en-US" altLang="ko-KR" sz="2000" dirty="0"/>
              <a:t>)</a:t>
            </a:r>
          </a:p>
          <a:p>
            <a:pPr marL="0" indent="0">
              <a:spcBef>
                <a:spcPts val="600"/>
              </a:spcBef>
              <a:spcAft>
                <a:spcPts val="600"/>
              </a:spcAft>
              <a:buNone/>
              <a:defRPr/>
            </a:pPr>
            <a:r>
              <a:rPr lang="en-US" altLang="x-none" sz="2000" dirty="0"/>
              <a:t>6</a:t>
            </a:r>
            <a:r>
              <a:rPr lang="en-US" altLang="x-none" sz="2000" dirty="0" smtClean="0"/>
              <a:t>. </a:t>
            </a:r>
            <a:r>
              <a:rPr lang="x-none" altLang="x-none" sz="2000" dirty="0"/>
              <a:t>일기</a:t>
            </a:r>
            <a:r>
              <a:rPr lang="en-US" altLang="x-none" sz="2000" dirty="0"/>
              <a:t> 1</a:t>
            </a:r>
            <a:r>
              <a:rPr lang="x-none" altLang="x-none" sz="2000" dirty="0"/>
              <a:t>주일</a:t>
            </a:r>
            <a:r>
              <a:rPr lang="en-US" altLang="x-none" sz="2000" dirty="0"/>
              <a:t> 1</a:t>
            </a:r>
            <a:r>
              <a:rPr lang="x-none" altLang="x-none" sz="2000" dirty="0" smtClean="0"/>
              <a:t>회</a:t>
            </a:r>
            <a:r>
              <a:rPr lang="en-US" altLang="x-none" sz="2000" dirty="0" smtClean="0"/>
              <a:t> </a:t>
            </a:r>
            <a:r>
              <a:rPr lang="x-none" altLang="x-none" sz="2000" dirty="0" smtClean="0"/>
              <a:t>이상 </a:t>
            </a:r>
            <a:r>
              <a:rPr lang="x-none" altLang="en-US" sz="2000" dirty="0"/>
              <a:t>쓰기</a:t>
            </a:r>
            <a:endParaRPr lang="x-none" altLang="x-none" sz="2000" dirty="0"/>
          </a:p>
          <a:p>
            <a:pPr marL="0" indent="0">
              <a:spcBef>
                <a:spcPts val="600"/>
              </a:spcBef>
              <a:spcAft>
                <a:spcPts val="600"/>
              </a:spcAft>
              <a:buNone/>
              <a:defRPr/>
            </a:pPr>
            <a:r>
              <a:rPr lang="en-US" altLang="ko-KR" sz="2000" dirty="0"/>
              <a:t>7</a:t>
            </a:r>
            <a:r>
              <a:rPr lang="en-US" altLang="ko-KR" sz="2000" dirty="0" smtClean="0"/>
              <a:t>.</a:t>
            </a:r>
            <a:r>
              <a:rPr lang="ko-KR" altLang="en-US" sz="2000" dirty="0" smtClean="0"/>
              <a:t> </a:t>
            </a:r>
            <a:r>
              <a:rPr lang="ko-KR" altLang="en-US" sz="2000" dirty="0"/>
              <a:t>한국 동화책 </a:t>
            </a:r>
            <a:r>
              <a:rPr lang="en-US" altLang="ko-KR" sz="2000" dirty="0"/>
              <a:t>1</a:t>
            </a:r>
            <a:r>
              <a:rPr lang="ko-KR" altLang="en-US" sz="2000" dirty="0"/>
              <a:t>권 </a:t>
            </a:r>
            <a:r>
              <a:rPr lang="x-none" altLang="x-none" sz="2000" dirty="0"/>
              <a:t>읽고 내용 요약</a:t>
            </a:r>
            <a:r>
              <a:rPr lang="x-none" altLang="en-US" sz="2000" dirty="0"/>
              <a:t> </a:t>
            </a:r>
            <a:r>
              <a:rPr lang="en-US" altLang="x-none" sz="2000" dirty="0"/>
              <a:t>(</a:t>
            </a:r>
            <a:r>
              <a:rPr lang="ko-KR" altLang="en-US" sz="2000" dirty="0"/>
              <a:t>선택 숙제</a:t>
            </a:r>
            <a:r>
              <a:rPr lang="en-US" altLang="ko-KR" sz="2000" dirty="0" smtClean="0"/>
              <a:t>)</a:t>
            </a:r>
            <a:endParaRPr kumimoji="1" lang="en-US" altLang="en-US" sz="2000" dirty="0"/>
          </a:p>
        </p:txBody>
      </p:sp>
      <p:sp>
        <p:nvSpPr>
          <p:cNvPr id="5" name="Google Shape;182;p29">
            <a:extLst>
              <a:ext uri="{FF2B5EF4-FFF2-40B4-BE49-F238E27FC236}">
                <a16:creationId xmlns="" xmlns:a16="http://schemas.microsoft.com/office/drawing/2014/main" id="{6414BA81-DF63-E44E-8B62-0ECFB08A8A70}"/>
              </a:ext>
            </a:extLst>
          </p:cNvPr>
          <p:cNvSpPr txBox="1"/>
          <p:nvPr/>
        </p:nvSpPr>
        <p:spPr>
          <a:xfrm>
            <a:off x="10344" y="6345181"/>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41480029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제목 1">
            <a:extLst>
              <a:ext uri="{FF2B5EF4-FFF2-40B4-BE49-F238E27FC236}">
                <a16:creationId xmlns="" xmlns:a16="http://schemas.microsoft.com/office/drawing/2014/main" id="{86FB7294-E565-4341-8A59-C6E8946EB3AC}"/>
              </a:ext>
            </a:extLst>
          </p:cNvPr>
          <p:cNvSpPr>
            <a:spLocks noGrp="1" noChangeArrowheads="1"/>
          </p:cNvSpPr>
          <p:nvPr>
            <p:ph type="title"/>
          </p:nvPr>
        </p:nvSpPr>
        <p:spPr>
          <a:xfrm>
            <a:off x="457200" y="260648"/>
            <a:ext cx="8229600" cy="1872208"/>
          </a:xfrm>
          <a:solidFill>
            <a:srgbClr val="92D050"/>
          </a:solidFill>
        </p:spPr>
        <p:txBody>
          <a:bodyPr/>
          <a:lstStyle/>
          <a:p>
            <a:r>
              <a:rPr kumimoji="1" lang="en-US" altLang="en-US"/>
              <a:t>수고하셨습니다</a:t>
            </a:r>
            <a:r>
              <a:rPr kumimoji="1" lang="en-US" altLang="ko-KR"/>
              <a:t>!</a:t>
            </a:r>
            <a:endParaRPr kumimoji="1" lang="en-US" altLang="en-US"/>
          </a:p>
        </p:txBody>
      </p:sp>
      <p:pic>
        <p:nvPicPr>
          <p:cNvPr id="97282" name="내용 개체 틀 4">
            <a:extLst>
              <a:ext uri="{FF2B5EF4-FFF2-40B4-BE49-F238E27FC236}">
                <a16:creationId xmlns="" xmlns:a16="http://schemas.microsoft.com/office/drawing/2014/main" id="{1B4F6EAB-410E-7C4F-BB33-51BFCD8187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51056" y="2276873"/>
            <a:ext cx="5184775" cy="3528392"/>
          </a:xfrm>
          <a:solidFill>
            <a:srgbClr val="FFFF00"/>
          </a:solidFill>
        </p:spPr>
      </p:pic>
      <p:sp>
        <p:nvSpPr>
          <p:cNvPr id="5" name="Google Shape;182;p29">
            <a:extLst>
              <a:ext uri="{FF2B5EF4-FFF2-40B4-BE49-F238E27FC236}">
                <a16:creationId xmlns="" xmlns:a16="http://schemas.microsoft.com/office/drawing/2014/main" id="{C5690704-2402-9D44-B971-CD830358D5A6}"/>
              </a:ext>
            </a:extLst>
          </p:cNvPr>
          <p:cNvSpPr txBox="1"/>
          <p:nvPr/>
        </p:nvSpPr>
        <p:spPr>
          <a:xfrm>
            <a:off x="10344" y="6345181"/>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168797575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7281"/>
                                        </p:tgtEl>
                                        <p:attrNameLst>
                                          <p:attrName>style.visibility</p:attrName>
                                        </p:attrNameLst>
                                      </p:cBhvr>
                                      <p:to>
                                        <p:strVal val="visible"/>
                                      </p:to>
                                    </p:set>
                                    <p:anim calcmode="lin" valueType="num">
                                      <p:cBhvr additive="base">
                                        <p:cTn id="7" dur="500" fill="hold"/>
                                        <p:tgtEl>
                                          <p:spTgt spid="97281"/>
                                        </p:tgtEl>
                                        <p:attrNameLst>
                                          <p:attrName>ppt_x</p:attrName>
                                        </p:attrNameLst>
                                      </p:cBhvr>
                                      <p:tavLst>
                                        <p:tav tm="0">
                                          <p:val>
                                            <p:strVal val="#ppt_x"/>
                                          </p:val>
                                        </p:tav>
                                        <p:tav tm="100000">
                                          <p:val>
                                            <p:strVal val="#ppt_x"/>
                                          </p:val>
                                        </p:tav>
                                      </p:tavLst>
                                    </p:anim>
                                    <p:anim calcmode="lin" valueType="num">
                                      <p:cBhvr additive="base">
                                        <p:cTn id="8" dur="500" fill="hold"/>
                                        <p:tgtEl>
                                          <p:spTgt spid="9728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mph" presetSubtype="2" fill="hold" nodeType="clickEffect">
                                  <p:stCondLst>
                                    <p:cond delay="0"/>
                                  </p:stCondLst>
                                  <p:childTnLst>
                                    <p:animClr clrSpc="rgb" dir="cw">
                                      <p:cBhvr>
                                        <p:cTn id="12" dur="2000" fill="hold"/>
                                        <p:tgtEl>
                                          <p:spTgt spid="97282"/>
                                        </p:tgtEl>
                                        <p:attrNameLst>
                                          <p:attrName>stroke.color</p:attrName>
                                        </p:attrNameLst>
                                      </p:cBhvr>
                                      <p:to>
                                        <a:schemeClr val="accent2"/>
                                      </p:to>
                                    </p:animClr>
                                    <p:set>
                                      <p:cBhvr>
                                        <p:cTn id="13" dur="2000" fill="hold"/>
                                        <p:tgtEl>
                                          <p:spTgt spid="9728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E96AD6-71FA-FF40-9F12-C56E8233F1B2}"/>
              </a:ext>
            </a:extLst>
          </p:cNvPr>
          <p:cNvSpPr>
            <a:spLocks noGrp="1"/>
          </p:cNvSpPr>
          <p:nvPr>
            <p:ph type="title"/>
          </p:nvPr>
        </p:nvSpPr>
        <p:spPr>
          <a:xfrm>
            <a:off x="628650" y="188640"/>
            <a:ext cx="7886700" cy="1224136"/>
          </a:xfrm>
        </p:spPr>
        <p:style>
          <a:lnRef idx="1">
            <a:schemeClr val="accent1"/>
          </a:lnRef>
          <a:fillRef idx="3">
            <a:schemeClr val="accent1"/>
          </a:fillRef>
          <a:effectRef idx="2">
            <a:schemeClr val="accent1"/>
          </a:effectRef>
          <a:fontRef idx="minor">
            <a:schemeClr val="lt1"/>
          </a:fontRef>
        </p:style>
        <p:txBody>
          <a:bodyPr>
            <a:normAutofit/>
          </a:bodyPr>
          <a:lstStyle/>
          <a:p>
            <a:r>
              <a:rPr lang="en-US" sz="2700" dirty="0"/>
              <a:t>References</a:t>
            </a:r>
          </a:p>
        </p:txBody>
      </p:sp>
      <p:sp>
        <p:nvSpPr>
          <p:cNvPr id="3" name="Content Placeholder 2">
            <a:extLst>
              <a:ext uri="{FF2B5EF4-FFF2-40B4-BE49-F238E27FC236}">
                <a16:creationId xmlns="" xmlns:a16="http://schemas.microsoft.com/office/drawing/2014/main" id="{F1F8F2CD-AB0E-6E4B-9633-DB818316029F}"/>
              </a:ext>
            </a:extLst>
          </p:cNvPr>
          <p:cNvSpPr>
            <a:spLocks noGrp="1"/>
          </p:cNvSpPr>
          <p:nvPr>
            <p:ph idx="1"/>
          </p:nvPr>
        </p:nvSpPr>
        <p:spPr>
          <a:xfrm>
            <a:off x="628650" y="1545110"/>
            <a:ext cx="7886700" cy="4608512"/>
          </a:xfr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a:normAutofit fontScale="32500" lnSpcReduction="20000"/>
          </a:bodyPr>
          <a:lstStyle/>
          <a:p>
            <a:endParaRPr lang="en-US" altLang="ko-KR" sz="2550" dirty="0"/>
          </a:p>
          <a:p>
            <a:pPr marL="0" indent="0">
              <a:lnSpc>
                <a:spcPct val="120000"/>
              </a:lnSpc>
              <a:buNone/>
            </a:pPr>
            <a:r>
              <a:rPr lang="en-US" altLang="ko-KR" sz="5500" dirty="0">
                <a:solidFill>
                  <a:schemeClr val="tx1"/>
                </a:solidFill>
              </a:rPr>
              <a:t>1. </a:t>
            </a:r>
            <a:r>
              <a:rPr lang="ko-KR" altLang="en-US" sz="5500" dirty="0">
                <a:solidFill>
                  <a:schemeClr val="tx1"/>
                </a:solidFill>
              </a:rPr>
              <a:t>참조 교재</a:t>
            </a:r>
            <a:endParaRPr lang="en-US" altLang="ko-KR" sz="5500" dirty="0">
              <a:solidFill>
                <a:schemeClr val="tx1"/>
              </a:solidFill>
            </a:endParaRPr>
          </a:p>
          <a:p>
            <a:pPr marL="0" indent="0">
              <a:lnSpc>
                <a:spcPct val="120000"/>
              </a:lnSpc>
              <a:buNone/>
            </a:pPr>
            <a:r>
              <a:rPr lang="ko-KR" altLang="en-US" sz="5500" dirty="0">
                <a:solidFill>
                  <a:schemeClr val="tx1"/>
                </a:solidFill>
              </a:rPr>
              <a:t>   </a:t>
            </a:r>
            <a:r>
              <a:rPr lang="en-US" altLang="ko-KR" sz="5500" dirty="0">
                <a:solidFill>
                  <a:schemeClr val="tx1"/>
                </a:solidFill>
              </a:rPr>
              <a:t>1)</a:t>
            </a:r>
            <a:r>
              <a:rPr lang="ko-KR" altLang="en-US" sz="5500" dirty="0">
                <a:solidFill>
                  <a:schemeClr val="tx1"/>
                </a:solidFill>
              </a:rPr>
              <a:t> 재외동포를 위한 한국어 </a:t>
            </a:r>
            <a:r>
              <a:rPr lang="en-US" altLang="ko-KR" sz="5500" dirty="0">
                <a:solidFill>
                  <a:schemeClr val="tx1"/>
                </a:solidFill>
              </a:rPr>
              <a:t>3-2 (</a:t>
            </a:r>
            <a:r>
              <a:rPr lang="ko-KR" altLang="en-US" sz="5500" dirty="0">
                <a:solidFill>
                  <a:schemeClr val="tx1"/>
                </a:solidFill>
              </a:rPr>
              <a:t>영어권</a:t>
            </a:r>
            <a:r>
              <a:rPr lang="en-US" altLang="ko-KR" sz="5500" dirty="0">
                <a:solidFill>
                  <a:schemeClr val="tx1"/>
                </a:solidFill>
              </a:rPr>
              <a:t>)</a:t>
            </a:r>
            <a:r>
              <a:rPr lang="ko-KR" altLang="en-US" sz="5500" dirty="0">
                <a:solidFill>
                  <a:schemeClr val="tx1"/>
                </a:solidFill>
              </a:rPr>
              <a:t> </a:t>
            </a:r>
            <a:r>
              <a:rPr lang="en-US" altLang="ko-KR" sz="5500" dirty="0">
                <a:solidFill>
                  <a:schemeClr val="tx1"/>
                </a:solidFill>
              </a:rPr>
              <a:t>Textbook and Workbook</a:t>
            </a:r>
            <a:r>
              <a:rPr lang="ko-KR" altLang="en-US" sz="5500" dirty="0">
                <a:solidFill>
                  <a:schemeClr val="tx1"/>
                </a:solidFill>
              </a:rPr>
              <a:t> </a:t>
            </a:r>
            <a:endParaRPr lang="en-US" altLang="ko-KR" sz="5500" dirty="0">
              <a:solidFill>
                <a:schemeClr val="tx1"/>
              </a:solidFill>
            </a:endParaRPr>
          </a:p>
          <a:p>
            <a:pPr marL="0" indent="0">
              <a:lnSpc>
                <a:spcPct val="120000"/>
              </a:lnSpc>
              <a:buNone/>
            </a:pPr>
            <a:r>
              <a:rPr lang="ko-KR" altLang="en-US" sz="5500" dirty="0">
                <a:solidFill>
                  <a:schemeClr val="tx1"/>
                </a:solidFill>
              </a:rPr>
              <a:t>   </a:t>
            </a:r>
            <a:r>
              <a:rPr lang="en-US" altLang="ko-KR" sz="5500" dirty="0">
                <a:solidFill>
                  <a:schemeClr val="tx1"/>
                </a:solidFill>
              </a:rPr>
              <a:t>2)</a:t>
            </a:r>
            <a:r>
              <a:rPr lang="ko-KR" altLang="en-US" sz="5500" dirty="0">
                <a:solidFill>
                  <a:schemeClr val="tx1"/>
                </a:solidFill>
              </a:rPr>
              <a:t> 재외동포를 위한 한국어 </a:t>
            </a:r>
            <a:r>
              <a:rPr lang="en-US" altLang="ko-KR" sz="5500" dirty="0">
                <a:solidFill>
                  <a:schemeClr val="tx1"/>
                </a:solidFill>
              </a:rPr>
              <a:t>3-2</a:t>
            </a:r>
            <a:r>
              <a:rPr lang="ko-KR" altLang="en-US" sz="5500" dirty="0">
                <a:solidFill>
                  <a:schemeClr val="tx1"/>
                </a:solidFill>
              </a:rPr>
              <a:t> </a:t>
            </a:r>
            <a:r>
              <a:rPr lang="en-US" altLang="ko-KR" sz="5500" dirty="0">
                <a:solidFill>
                  <a:schemeClr val="tx1"/>
                </a:solidFill>
              </a:rPr>
              <a:t>(</a:t>
            </a:r>
            <a:r>
              <a:rPr lang="ko-KR" altLang="en-US" sz="5500" dirty="0">
                <a:solidFill>
                  <a:schemeClr val="tx1"/>
                </a:solidFill>
              </a:rPr>
              <a:t>범용</a:t>
            </a:r>
            <a:r>
              <a:rPr lang="en-US" altLang="ko-KR" sz="5500" dirty="0">
                <a:solidFill>
                  <a:schemeClr val="tx1"/>
                </a:solidFill>
              </a:rPr>
              <a:t>)</a:t>
            </a:r>
            <a:r>
              <a:rPr lang="ko-KR" altLang="en-US" sz="5500" dirty="0">
                <a:solidFill>
                  <a:schemeClr val="tx1"/>
                </a:solidFill>
              </a:rPr>
              <a:t>   </a:t>
            </a:r>
            <a:r>
              <a:rPr lang="en-US" altLang="ko-KR" sz="5500" dirty="0">
                <a:solidFill>
                  <a:schemeClr val="tx1"/>
                </a:solidFill>
              </a:rPr>
              <a:t>Textbook and </a:t>
            </a:r>
            <a:r>
              <a:rPr lang="en-US" altLang="ko-KR" sz="5500" dirty="0" smtClean="0">
                <a:solidFill>
                  <a:schemeClr val="tx1"/>
                </a:solidFill>
              </a:rPr>
              <a:t>Workbook</a:t>
            </a:r>
          </a:p>
          <a:p>
            <a:pPr marL="0" indent="0">
              <a:lnSpc>
                <a:spcPct val="120000"/>
              </a:lnSpc>
              <a:buNone/>
            </a:pPr>
            <a:r>
              <a:rPr lang="ko-KR" altLang="en-US" sz="5500" dirty="0" smtClean="0">
                <a:solidFill>
                  <a:schemeClr val="tx1"/>
                </a:solidFill>
              </a:rPr>
              <a:t> </a:t>
            </a:r>
            <a:endParaRPr lang="en-US" altLang="ko-KR" sz="5500" dirty="0" smtClean="0">
              <a:solidFill>
                <a:schemeClr val="tx1"/>
              </a:solidFill>
            </a:endParaRPr>
          </a:p>
          <a:p>
            <a:pPr marL="0" indent="0">
              <a:lnSpc>
                <a:spcPct val="120000"/>
              </a:lnSpc>
              <a:buNone/>
            </a:pPr>
            <a:r>
              <a:rPr lang="en-US" altLang="ko-KR" sz="5500" dirty="0" smtClean="0">
                <a:solidFill>
                  <a:schemeClr val="tx1"/>
                </a:solidFill>
              </a:rPr>
              <a:t>2</a:t>
            </a:r>
            <a:r>
              <a:rPr lang="en-US" altLang="ko-KR" sz="5500" dirty="0">
                <a:solidFill>
                  <a:schemeClr val="tx1"/>
                </a:solidFill>
              </a:rPr>
              <a:t>.</a:t>
            </a:r>
            <a:r>
              <a:rPr lang="ko-KR" altLang="en-US" sz="5500" dirty="0">
                <a:solidFill>
                  <a:schemeClr val="tx1"/>
                </a:solidFill>
              </a:rPr>
              <a:t> 참조 자료</a:t>
            </a:r>
            <a:endParaRPr lang="en-US" altLang="ko-KR" sz="5500" dirty="0">
              <a:solidFill>
                <a:schemeClr val="tx1"/>
              </a:solidFill>
              <a:hlinkClick r:id="rId2">
                <a:extLst>
                  <a:ext uri="{A12FA001-AC4F-418D-AE19-62706E023703}">
                    <ahyp:hlinkClr xmlns="" xmlns:ahyp="http://schemas.microsoft.com/office/drawing/2018/hyperlinkcolor" val="tx"/>
                  </a:ext>
                </a:extLst>
              </a:hlinkClick>
            </a:endParaRPr>
          </a:p>
          <a:p>
            <a:pPr marL="0" indent="0">
              <a:lnSpc>
                <a:spcPct val="120000"/>
              </a:lnSpc>
              <a:buNone/>
            </a:pPr>
            <a:r>
              <a:rPr lang="ko-KR" altLang="en-US" sz="5500" dirty="0">
                <a:solidFill>
                  <a:schemeClr val="tx1"/>
                </a:solidFill>
              </a:rPr>
              <a:t>    </a:t>
            </a:r>
            <a:r>
              <a:rPr lang="en-US" sz="5500" dirty="0">
                <a:solidFill>
                  <a:schemeClr val="tx1"/>
                </a:solidFill>
              </a:rPr>
              <a:t>KLEAR Textbook </a:t>
            </a:r>
            <a:r>
              <a:rPr lang="en-US" altLang="ko-KR" sz="5500" dirty="0">
                <a:solidFill>
                  <a:schemeClr val="tx1"/>
                </a:solidFill>
              </a:rPr>
              <a:t>➭ </a:t>
            </a:r>
            <a:r>
              <a:rPr lang="en-US" sz="5500" dirty="0">
                <a:solidFill>
                  <a:schemeClr val="tx1"/>
                </a:solidFill>
              </a:rPr>
              <a:t>https://kleartextbook.com</a:t>
            </a:r>
            <a:r>
              <a:rPr lang="en-US" sz="5500" dirty="0" smtClean="0">
                <a:solidFill>
                  <a:schemeClr val="tx1"/>
                </a:solidFill>
              </a:rPr>
              <a:t>/</a:t>
            </a:r>
            <a:endParaRPr lang="en-US" sz="5500" dirty="0">
              <a:solidFill>
                <a:schemeClr val="tx1"/>
              </a:solidFill>
            </a:endParaRPr>
          </a:p>
          <a:p>
            <a:pPr marL="0" indent="0">
              <a:lnSpc>
                <a:spcPct val="120000"/>
              </a:lnSpc>
              <a:buNone/>
            </a:pPr>
            <a:r>
              <a:rPr lang="ko-KR" altLang="en-US" sz="5500" dirty="0">
                <a:solidFill>
                  <a:schemeClr val="tx1"/>
                </a:solidFill>
              </a:rPr>
              <a:t>    외국인을 위한 한국어 문법 연습</a:t>
            </a:r>
            <a:r>
              <a:rPr lang="en-US" altLang="ko-KR" sz="5500" dirty="0">
                <a:solidFill>
                  <a:schemeClr val="tx1"/>
                </a:solidFill>
              </a:rPr>
              <a:t>-</a:t>
            </a:r>
            <a:r>
              <a:rPr lang="ko-KR" altLang="en-US" sz="5500" dirty="0">
                <a:solidFill>
                  <a:schemeClr val="tx1"/>
                </a:solidFill>
              </a:rPr>
              <a:t>초급 </a:t>
            </a:r>
            <a:r>
              <a:rPr lang="en-US" altLang="ko-KR" sz="5500" dirty="0">
                <a:solidFill>
                  <a:schemeClr val="tx1"/>
                </a:solidFill>
              </a:rPr>
              <a:t>(</a:t>
            </a:r>
            <a:r>
              <a:rPr lang="ko-KR" altLang="en-US" sz="5500" dirty="0">
                <a:solidFill>
                  <a:schemeClr val="tx1"/>
                </a:solidFill>
              </a:rPr>
              <a:t>연대한국학당</a:t>
            </a:r>
            <a:r>
              <a:rPr lang="en-US" altLang="ko-KR" sz="5500" dirty="0">
                <a:solidFill>
                  <a:schemeClr val="tx1"/>
                </a:solidFill>
              </a:rPr>
              <a:t>)</a:t>
            </a:r>
            <a:r>
              <a:rPr lang="en-US" sz="5500" dirty="0">
                <a:solidFill>
                  <a:schemeClr val="tx1"/>
                </a:solidFill>
              </a:rPr>
              <a:t>  </a:t>
            </a:r>
            <a:endParaRPr lang="en-US" sz="5500" dirty="0" smtClean="0">
              <a:solidFill>
                <a:schemeClr val="tx1"/>
              </a:solidFill>
            </a:endParaRPr>
          </a:p>
          <a:p>
            <a:pPr marL="0" indent="0">
              <a:lnSpc>
                <a:spcPct val="120000"/>
              </a:lnSpc>
              <a:buNone/>
            </a:pPr>
            <a:r>
              <a:rPr lang="en-US" sz="5500" dirty="0" smtClean="0">
                <a:solidFill>
                  <a:schemeClr val="tx1"/>
                </a:solidFill>
              </a:rPr>
              <a:t> </a:t>
            </a:r>
            <a:endParaRPr lang="en-US" sz="5500" dirty="0">
              <a:solidFill>
                <a:schemeClr val="tx1"/>
              </a:solidFill>
              <a:hlinkClick r:id="rId2">
                <a:extLst>
                  <a:ext uri="{A12FA001-AC4F-418D-AE19-62706E023703}">
                    <ahyp:hlinkClr xmlns="" xmlns:ahyp="http://schemas.microsoft.com/office/drawing/2018/hyperlinkcolor" val="tx"/>
                  </a:ext>
                </a:extLst>
              </a:hlinkClick>
            </a:endParaRPr>
          </a:p>
          <a:p>
            <a:pPr marL="0" indent="0">
              <a:lnSpc>
                <a:spcPct val="120000"/>
              </a:lnSpc>
              <a:buNone/>
            </a:pPr>
            <a:r>
              <a:rPr lang="en-US" sz="5500" dirty="0" smtClean="0">
                <a:solidFill>
                  <a:schemeClr val="tx1"/>
                </a:solidFill>
              </a:rPr>
              <a:t>3</a:t>
            </a:r>
            <a:r>
              <a:rPr lang="en-US" sz="5500" dirty="0">
                <a:solidFill>
                  <a:schemeClr val="tx1"/>
                </a:solidFill>
              </a:rPr>
              <a:t>. </a:t>
            </a:r>
            <a:r>
              <a:rPr lang="ko-KR" altLang="en-US" sz="5500" dirty="0">
                <a:solidFill>
                  <a:schemeClr val="tx1"/>
                </a:solidFill>
              </a:rPr>
              <a:t>이미지 </a:t>
            </a:r>
            <a:r>
              <a:rPr lang="ko-KR" altLang="en-US" sz="5500" dirty="0" smtClean="0">
                <a:solidFill>
                  <a:schemeClr val="tx1"/>
                </a:solidFill>
              </a:rPr>
              <a:t>출처   </a:t>
            </a:r>
            <a:r>
              <a:rPr lang="en-US" altLang="ko-KR" sz="5500" dirty="0">
                <a:solidFill>
                  <a:schemeClr val="tx1"/>
                </a:solidFill>
              </a:rPr>
              <a:t>➭  </a:t>
            </a:r>
            <a:r>
              <a:rPr lang="en-US" altLang="ko-KR" sz="5500" dirty="0" smtClean="0">
                <a:solidFill>
                  <a:schemeClr val="tx1"/>
                </a:solidFill>
              </a:rPr>
              <a:t>google.com</a:t>
            </a:r>
          </a:p>
          <a:p>
            <a:pPr marL="0" indent="0">
              <a:lnSpc>
                <a:spcPct val="120000"/>
              </a:lnSpc>
              <a:buNone/>
            </a:pPr>
            <a:endParaRPr lang="en-US" altLang="ko-KR" sz="5500" dirty="0">
              <a:solidFill>
                <a:schemeClr val="tx1"/>
              </a:solidFill>
            </a:endParaRPr>
          </a:p>
          <a:p>
            <a:pPr marL="0" indent="0">
              <a:lnSpc>
                <a:spcPct val="120000"/>
              </a:lnSpc>
              <a:buNone/>
            </a:pPr>
            <a:r>
              <a:rPr lang="en-US" altLang="ko-KR" sz="5500" dirty="0">
                <a:solidFill>
                  <a:schemeClr val="tx1"/>
                </a:solidFill>
              </a:rPr>
              <a:t>4.</a:t>
            </a:r>
            <a:r>
              <a:rPr lang="ko-KR" altLang="en-US" sz="5500" dirty="0">
                <a:solidFill>
                  <a:schemeClr val="tx1"/>
                </a:solidFill>
              </a:rPr>
              <a:t> 영상 </a:t>
            </a:r>
            <a:r>
              <a:rPr lang="ko-KR" altLang="en-US" sz="5500" dirty="0" smtClean="0">
                <a:solidFill>
                  <a:schemeClr val="tx1"/>
                </a:solidFill>
              </a:rPr>
              <a:t>출처   </a:t>
            </a:r>
            <a:r>
              <a:rPr lang="en-US" altLang="ko-KR" sz="5500" dirty="0">
                <a:solidFill>
                  <a:schemeClr val="tx1"/>
                </a:solidFill>
              </a:rPr>
              <a:t>➭</a:t>
            </a:r>
            <a:r>
              <a:rPr lang="ko-KR" altLang="en-US" sz="5500" dirty="0">
                <a:solidFill>
                  <a:schemeClr val="tx1"/>
                </a:solidFill>
              </a:rPr>
              <a:t> </a:t>
            </a:r>
            <a:r>
              <a:rPr lang="en-US" altLang="ko-KR" sz="5500" dirty="0" err="1">
                <a:solidFill>
                  <a:schemeClr val="tx1"/>
                </a:solidFill>
              </a:rPr>
              <a:t>Youtube</a:t>
            </a:r>
            <a:endParaRPr lang="en-US" altLang="ko-KR" sz="5500" dirty="0">
              <a:solidFill>
                <a:schemeClr val="tx1"/>
              </a:solidFill>
            </a:endParaRPr>
          </a:p>
          <a:p>
            <a:pPr marL="0" indent="0">
              <a:lnSpc>
                <a:spcPct val="120000"/>
              </a:lnSpc>
              <a:buNone/>
            </a:pPr>
            <a:r>
              <a:rPr lang="ko-KR" altLang="en-US" sz="5500" dirty="0">
                <a:solidFill>
                  <a:schemeClr val="tx1"/>
                </a:solidFill>
              </a:rPr>
              <a:t>   </a:t>
            </a:r>
            <a:r>
              <a:rPr lang="en-US" sz="5500" dirty="0">
                <a:solidFill>
                  <a:schemeClr val="tx1"/>
                </a:solidFill>
              </a:rPr>
              <a:t>https://www.youtube.com/watch?v=HvQiy5rg-sM</a:t>
            </a:r>
            <a:endParaRPr lang="en-US" sz="5500" dirty="0">
              <a:solidFill>
                <a:schemeClr val="tx1"/>
              </a:solidFill>
              <a:hlinkClick r:id="rId3">
                <a:extLst>
                  <a:ext uri="{A12FA001-AC4F-418D-AE19-62706E023703}">
                    <ahyp:hlinkClr xmlns="" xmlns:ahyp="http://schemas.microsoft.com/office/drawing/2018/hyperlinkcolor" val="tx"/>
                  </a:ext>
                </a:extLst>
              </a:hlinkClick>
            </a:endParaRPr>
          </a:p>
          <a:p>
            <a:pPr marL="0" indent="0">
              <a:lnSpc>
                <a:spcPct val="120000"/>
              </a:lnSpc>
              <a:buNone/>
            </a:pPr>
            <a:r>
              <a:rPr lang="ko-KR" altLang="en-US" sz="5500" dirty="0">
                <a:solidFill>
                  <a:schemeClr val="tx1"/>
                </a:solidFill>
              </a:rPr>
              <a:t>   </a:t>
            </a:r>
            <a:r>
              <a:rPr lang="en-US" sz="5500" dirty="0">
                <a:solidFill>
                  <a:schemeClr val="tx1"/>
                </a:solidFill>
              </a:rPr>
              <a:t>https://</a:t>
            </a:r>
            <a:r>
              <a:rPr lang="en-US" sz="5500" dirty="0" smtClean="0">
                <a:solidFill>
                  <a:schemeClr val="tx1"/>
                </a:solidFill>
              </a:rPr>
              <a:t>www.youtube.com/watch?v=yOyJtDGDkXU</a:t>
            </a:r>
            <a:endParaRPr lang="en-US" sz="5500" dirty="0">
              <a:solidFill>
                <a:schemeClr val="tx1"/>
              </a:solidFill>
            </a:endParaRPr>
          </a:p>
        </p:txBody>
      </p:sp>
      <p:sp>
        <p:nvSpPr>
          <p:cNvPr id="5" name="Google Shape;182;p29">
            <a:extLst>
              <a:ext uri="{FF2B5EF4-FFF2-40B4-BE49-F238E27FC236}">
                <a16:creationId xmlns="" xmlns:a16="http://schemas.microsoft.com/office/drawing/2014/main" id="{741DF53C-004D-0440-B904-63341FE0EA88}"/>
              </a:ext>
            </a:extLst>
          </p:cNvPr>
          <p:cNvSpPr txBox="1"/>
          <p:nvPr/>
        </p:nvSpPr>
        <p:spPr>
          <a:xfrm>
            <a:off x="0" y="6351707"/>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7774770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제목 1">
            <a:extLst>
              <a:ext uri="{FF2B5EF4-FFF2-40B4-BE49-F238E27FC236}">
                <a16:creationId xmlns="" xmlns:a16="http://schemas.microsoft.com/office/drawing/2014/main" id="{A2E28709-D362-7848-97C0-2D7D4C00F059}"/>
              </a:ext>
            </a:extLst>
          </p:cNvPr>
          <p:cNvSpPr>
            <a:spLocks noGrp="1" noChangeArrowheads="1"/>
          </p:cNvSpPr>
          <p:nvPr>
            <p:ph type="title"/>
          </p:nvPr>
        </p:nvSpPr>
        <p:spPr>
          <a:xfrm>
            <a:off x="467544" y="177608"/>
            <a:ext cx="8157616" cy="659104"/>
          </a:xfrm>
          <a:ln>
            <a:noFill/>
          </a:ln>
        </p:spPr>
        <p:style>
          <a:lnRef idx="1">
            <a:schemeClr val="accent1"/>
          </a:lnRef>
          <a:fillRef idx="3">
            <a:schemeClr val="accent1"/>
          </a:fillRef>
          <a:effectRef idx="2">
            <a:schemeClr val="accent1"/>
          </a:effectRef>
          <a:fontRef idx="minor">
            <a:schemeClr val="lt1"/>
          </a:fontRef>
        </p:style>
        <p:txBody>
          <a:bodyPr/>
          <a:lstStyle/>
          <a:p>
            <a:r>
              <a:rPr kumimoji="1" lang="ko-KR" altLang="en-US" dirty="0"/>
              <a:t> </a:t>
            </a:r>
            <a:r>
              <a:rPr kumimoji="1" lang="ko-KR" altLang="en-US" sz="2800" dirty="0"/>
              <a:t>교과서 </a:t>
            </a:r>
            <a:r>
              <a:rPr kumimoji="1" lang="en-US" altLang="ko-KR" sz="2800" dirty="0"/>
              <a:t>P</a:t>
            </a:r>
            <a:r>
              <a:rPr kumimoji="1" lang="en-US" altLang="ko-KR" sz="2800" dirty="0" smtClean="0"/>
              <a:t>. 36</a:t>
            </a:r>
            <a:r>
              <a:rPr kumimoji="1" lang="ko-KR" altLang="en-US" sz="2800" dirty="0" smtClean="0"/>
              <a:t>을 </a:t>
            </a:r>
            <a:r>
              <a:rPr kumimoji="1" lang="ko-KR" altLang="en-US" sz="2800" dirty="0"/>
              <a:t>펴세요</a:t>
            </a:r>
            <a:r>
              <a:rPr kumimoji="1" lang="en-US" altLang="ko-KR" sz="2800" dirty="0"/>
              <a:t>.</a:t>
            </a:r>
            <a:endParaRPr kumimoji="1" lang="en-US" altLang="en-US" sz="2800" dirty="0"/>
          </a:p>
        </p:txBody>
      </p:sp>
      <p:sp>
        <p:nvSpPr>
          <p:cNvPr id="5" name="Google Shape;182;p29">
            <a:extLst>
              <a:ext uri="{FF2B5EF4-FFF2-40B4-BE49-F238E27FC236}">
                <a16:creationId xmlns="" xmlns:a16="http://schemas.microsoft.com/office/drawing/2014/main" id="{6904E28F-ECEA-C240-B606-2224691B17FA}"/>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3" name="Picture 2" descr="A screenshot of a cell phone&#10;&#10;Description automatically generated">
            <a:extLst>
              <a:ext uri="{FF2B5EF4-FFF2-40B4-BE49-F238E27FC236}">
                <a16:creationId xmlns="" xmlns:a16="http://schemas.microsoft.com/office/drawing/2014/main" id="{AAC2CDC2-B20C-9543-8CA7-FC71F0F59D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218" y="980728"/>
            <a:ext cx="8559262" cy="5184576"/>
          </a:xfrm>
          <a:prstGeom prst="rect">
            <a:avLst/>
          </a:prstGeom>
        </p:spPr>
      </p:pic>
      <p:cxnSp>
        <p:nvCxnSpPr>
          <p:cNvPr id="7" name="Straight Connector 6">
            <a:extLst>
              <a:ext uri="{FF2B5EF4-FFF2-40B4-BE49-F238E27FC236}">
                <a16:creationId xmlns="" xmlns:a16="http://schemas.microsoft.com/office/drawing/2014/main" id="{E9A82BD7-090B-0746-AC55-12D4091561A7}"/>
              </a:ext>
            </a:extLst>
          </p:cNvPr>
          <p:cNvCxnSpPr>
            <a:cxnSpLocks/>
          </p:cNvCxnSpPr>
          <p:nvPr/>
        </p:nvCxnSpPr>
        <p:spPr>
          <a:xfrm flipV="1">
            <a:off x="3262344" y="4581128"/>
            <a:ext cx="4838048" cy="2696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Frame 12">
            <a:extLst>
              <a:ext uri="{FF2B5EF4-FFF2-40B4-BE49-F238E27FC236}">
                <a16:creationId xmlns="" xmlns:a16="http://schemas.microsoft.com/office/drawing/2014/main" id="{DF30F96A-AD36-CF42-96B3-AF296100A82E}"/>
              </a:ext>
            </a:extLst>
          </p:cNvPr>
          <p:cNvSpPr/>
          <p:nvPr/>
        </p:nvSpPr>
        <p:spPr>
          <a:xfrm>
            <a:off x="2195736" y="3140968"/>
            <a:ext cx="3816424" cy="486667"/>
          </a:xfrm>
          <a:prstGeom prst="frame">
            <a:avLst>
              <a:gd name="adj1" fmla="val 5390"/>
            </a:avLst>
          </a:prstGeom>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chemeClr val="tx1"/>
              </a:solidFill>
            </a:endParaRPr>
          </a:p>
        </p:txBody>
      </p:sp>
      <p:pic>
        <p:nvPicPr>
          <p:cNvPr id="11" name="Track 010" descr="Track 010">
            <a:hlinkClick r:id="" action="ppaction://media"/>
            <a:extLst>
              <a:ext uri="{FF2B5EF4-FFF2-40B4-BE49-F238E27FC236}">
                <a16:creationId xmlns="" xmlns:a16="http://schemas.microsoft.com/office/drawing/2014/main" id="{9F5A3589-33AB-8B4D-B42E-6DE7F5994C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12360" y="1049413"/>
            <a:ext cx="812800" cy="812800"/>
          </a:xfrm>
          <a:prstGeom prst="rect">
            <a:avLst/>
          </a:prstGeom>
          <a:noFill/>
        </p:spPr>
      </p:pic>
    </p:spTree>
    <p:extLst>
      <p:ext uri="{BB962C8B-B14F-4D97-AF65-F5344CB8AC3E}">
        <p14:creationId xmlns:p14="http://schemas.microsoft.com/office/powerpoint/2010/main" val="379489176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3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46210" fill="hold"/>
                                        <p:tgtEl>
                                          <p:spTgt spid="11"/>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1"/>
                </p:tgtEl>
              </p:cMediaNode>
            </p:audio>
          </p:childTnLst>
        </p:cTn>
      </p:par>
    </p:tnLst>
    <p:bldLst>
      <p:bldP spid="16385"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8845B2-1FC7-704F-9174-76F9CF875EF7}"/>
              </a:ext>
            </a:extLst>
          </p:cNvPr>
          <p:cNvSpPr>
            <a:spLocks noGrp="1"/>
          </p:cNvSpPr>
          <p:nvPr>
            <p:ph type="title"/>
          </p:nvPr>
        </p:nvSpPr>
        <p:spPr>
          <a:xfrm>
            <a:off x="457200" y="189247"/>
            <a:ext cx="8229600" cy="634082"/>
          </a:xfrm>
          <a:ln>
            <a:noFill/>
          </a:ln>
        </p:spPr>
        <p:style>
          <a:lnRef idx="1">
            <a:schemeClr val="accent6"/>
          </a:lnRef>
          <a:fillRef idx="2">
            <a:schemeClr val="accent6"/>
          </a:fillRef>
          <a:effectRef idx="1">
            <a:schemeClr val="accent6"/>
          </a:effectRef>
          <a:fontRef idx="minor">
            <a:schemeClr val="dk1"/>
          </a:fontRef>
        </p:style>
        <p:txBody>
          <a:bodyPr/>
          <a:lstStyle/>
          <a:p>
            <a:r>
              <a:rPr lang="ko-KR" altLang="en-US" dirty="0"/>
              <a:t>새 단어 </a:t>
            </a:r>
            <a:r>
              <a:rPr lang="en-US" altLang="ko-KR" dirty="0"/>
              <a:t>  </a:t>
            </a:r>
            <a:r>
              <a:rPr lang="en-US" altLang="ko-KR" sz="3600" dirty="0"/>
              <a:t>P</a:t>
            </a:r>
            <a:r>
              <a:rPr lang="en-US" altLang="ko-KR" sz="3600" dirty="0" smtClean="0"/>
              <a:t>. 37</a:t>
            </a:r>
            <a:r>
              <a:rPr lang="ko-KR" altLang="en-US" sz="3600" dirty="0" smtClean="0"/>
              <a:t> </a:t>
            </a:r>
            <a:endParaRPr lang="en-US" sz="3600" dirty="0"/>
          </a:p>
        </p:txBody>
      </p:sp>
      <p:sp>
        <p:nvSpPr>
          <p:cNvPr id="4" name="Google Shape;182;p29">
            <a:extLst>
              <a:ext uri="{FF2B5EF4-FFF2-40B4-BE49-F238E27FC236}">
                <a16:creationId xmlns="" xmlns:a16="http://schemas.microsoft.com/office/drawing/2014/main" id="{23CC0DF8-9151-0140-8216-AE9E389D57A7}"/>
              </a:ext>
            </a:extLst>
          </p:cNvPr>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5" name="Picture 4" descr="A screenshot of a cell phone&#10;&#10;Description automatically generated">
            <a:extLst>
              <a:ext uri="{FF2B5EF4-FFF2-40B4-BE49-F238E27FC236}">
                <a16:creationId xmlns="" xmlns:a16="http://schemas.microsoft.com/office/drawing/2014/main" id="{876D4CA9-68ED-7145-A5A4-1B170D5888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998149"/>
            <a:ext cx="8291264" cy="5160184"/>
          </a:xfrm>
          <a:prstGeom prst="rect">
            <a:avLst/>
          </a:prstGeom>
        </p:spPr>
      </p:pic>
      <p:sp>
        <p:nvSpPr>
          <p:cNvPr id="6" name="TextBox 5">
            <a:extLst>
              <a:ext uri="{FF2B5EF4-FFF2-40B4-BE49-F238E27FC236}">
                <a16:creationId xmlns="" xmlns:a16="http://schemas.microsoft.com/office/drawing/2014/main" id="{ECDF353F-4411-4346-8549-432E62579822}"/>
              </a:ext>
            </a:extLst>
          </p:cNvPr>
          <p:cNvSpPr txBox="1"/>
          <p:nvPr/>
        </p:nvSpPr>
        <p:spPr>
          <a:xfrm>
            <a:off x="1115616" y="3789040"/>
            <a:ext cx="1584176"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400" dirty="0"/>
              <a:t>출석하다</a:t>
            </a:r>
            <a:endParaRPr lang="en-US" sz="2400" dirty="0"/>
          </a:p>
        </p:txBody>
      </p:sp>
      <p:sp>
        <p:nvSpPr>
          <p:cNvPr id="7" name="TextBox 6">
            <a:extLst>
              <a:ext uri="{FF2B5EF4-FFF2-40B4-BE49-F238E27FC236}">
                <a16:creationId xmlns="" xmlns:a16="http://schemas.microsoft.com/office/drawing/2014/main" id="{EDCED8EF-FDE9-944C-A19C-92C64274390D}"/>
              </a:ext>
            </a:extLst>
          </p:cNvPr>
          <p:cNvSpPr txBox="1"/>
          <p:nvPr/>
        </p:nvSpPr>
        <p:spPr>
          <a:xfrm>
            <a:off x="3995936" y="3789040"/>
            <a:ext cx="1656184"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400" dirty="0"/>
              <a:t>결석하다</a:t>
            </a:r>
            <a:endParaRPr lang="en-US" sz="2400" dirty="0"/>
          </a:p>
        </p:txBody>
      </p:sp>
      <p:sp>
        <p:nvSpPr>
          <p:cNvPr id="8" name="TextBox 7">
            <a:extLst>
              <a:ext uri="{FF2B5EF4-FFF2-40B4-BE49-F238E27FC236}">
                <a16:creationId xmlns="" xmlns:a16="http://schemas.microsoft.com/office/drawing/2014/main" id="{C2C58DF3-3705-8C47-9AE5-809CF053E2CC}"/>
              </a:ext>
            </a:extLst>
          </p:cNvPr>
          <p:cNvSpPr txBox="1"/>
          <p:nvPr/>
        </p:nvSpPr>
        <p:spPr>
          <a:xfrm>
            <a:off x="6660232" y="3789040"/>
            <a:ext cx="1656184"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400" dirty="0"/>
              <a:t>조퇴하다</a:t>
            </a:r>
            <a:endParaRPr lang="en-US" sz="2400" dirty="0"/>
          </a:p>
        </p:txBody>
      </p:sp>
      <p:sp>
        <p:nvSpPr>
          <p:cNvPr id="9" name="TextBox 8">
            <a:extLst>
              <a:ext uri="{FF2B5EF4-FFF2-40B4-BE49-F238E27FC236}">
                <a16:creationId xmlns="" xmlns:a16="http://schemas.microsoft.com/office/drawing/2014/main" id="{0DA45E30-7D24-0145-AEBC-4FE100F9EAD4}"/>
              </a:ext>
            </a:extLst>
          </p:cNvPr>
          <p:cNvSpPr txBox="1"/>
          <p:nvPr/>
        </p:nvSpPr>
        <p:spPr>
          <a:xfrm>
            <a:off x="1187624" y="5661248"/>
            <a:ext cx="144016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400" dirty="0"/>
              <a:t>등교하다</a:t>
            </a:r>
            <a:endParaRPr lang="en-US" sz="2400" dirty="0"/>
          </a:p>
        </p:txBody>
      </p:sp>
      <p:sp>
        <p:nvSpPr>
          <p:cNvPr id="10" name="TextBox 9">
            <a:extLst>
              <a:ext uri="{FF2B5EF4-FFF2-40B4-BE49-F238E27FC236}">
                <a16:creationId xmlns="" xmlns:a16="http://schemas.microsoft.com/office/drawing/2014/main" id="{83C4F94A-A202-5344-A756-69D9B5ACF81B}"/>
              </a:ext>
            </a:extLst>
          </p:cNvPr>
          <p:cNvSpPr txBox="1"/>
          <p:nvPr/>
        </p:nvSpPr>
        <p:spPr>
          <a:xfrm>
            <a:off x="3995936" y="5661248"/>
            <a:ext cx="1656184"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400" dirty="0"/>
              <a:t>지각하다</a:t>
            </a:r>
            <a:endParaRPr lang="en-US" sz="2400" dirty="0"/>
          </a:p>
        </p:txBody>
      </p:sp>
      <p:sp>
        <p:nvSpPr>
          <p:cNvPr id="11" name="TextBox 10">
            <a:extLst>
              <a:ext uri="{FF2B5EF4-FFF2-40B4-BE49-F238E27FC236}">
                <a16:creationId xmlns="" xmlns:a16="http://schemas.microsoft.com/office/drawing/2014/main" id="{5C429652-FFD1-314B-B650-3B354B93815B}"/>
              </a:ext>
            </a:extLst>
          </p:cNvPr>
          <p:cNvSpPr txBox="1"/>
          <p:nvPr/>
        </p:nvSpPr>
        <p:spPr>
          <a:xfrm>
            <a:off x="6948264" y="5661248"/>
            <a:ext cx="144016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400" dirty="0"/>
              <a:t>졸업하다</a:t>
            </a:r>
            <a:endParaRPr lang="en-US" sz="2400" dirty="0"/>
          </a:p>
        </p:txBody>
      </p:sp>
    </p:spTree>
    <p:extLst>
      <p:ext uri="{BB962C8B-B14F-4D97-AF65-F5344CB8AC3E}">
        <p14:creationId xmlns:p14="http://schemas.microsoft.com/office/powerpoint/2010/main" val="4213584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5A4E91-7324-594F-B224-C717482860F5}"/>
              </a:ext>
            </a:extLst>
          </p:cNvPr>
          <p:cNvSpPr>
            <a:spLocks noGrp="1"/>
          </p:cNvSpPr>
          <p:nvPr>
            <p:ph type="title"/>
          </p:nvPr>
        </p:nvSpPr>
        <p:spPr>
          <a:xfrm>
            <a:off x="457200" y="274644"/>
            <a:ext cx="8229600" cy="551801"/>
          </a:xfrm>
          <a:ln>
            <a:noFill/>
          </a:ln>
        </p:spPr>
        <p:style>
          <a:lnRef idx="1">
            <a:schemeClr val="accent6"/>
          </a:lnRef>
          <a:fillRef idx="2">
            <a:schemeClr val="accent6"/>
          </a:fillRef>
          <a:effectRef idx="1">
            <a:schemeClr val="accent6"/>
          </a:effectRef>
          <a:fontRef idx="minor">
            <a:schemeClr val="dk1"/>
          </a:fontRef>
        </p:style>
        <p:txBody>
          <a:bodyPr/>
          <a:lstStyle/>
          <a:p>
            <a:r>
              <a:rPr lang="ko-KR" altLang="en-US" sz="3600" dirty="0" smtClean="0"/>
              <a:t>배워 봐요</a:t>
            </a:r>
            <a:endParaRPr lang="en-US" sz="3200" dirty="0"/>
          </a:p>
        </p:txBody>
      </p:sp>
      <p:sp>
        <p:nvSpPr>
          <p:cNvPr id="16" name="Google Shape;182;p29">
            <a:extLst>
              <a:ext uri="{FF2B5EF4-FFF2-40B4-BE49-F238E27FC236}">
                <a16:creationId xmlns="" xmlns:a16="http://schemas.microsoft.com/office/drawing/2014/main" id="{4824EB33-05B9-4F47-8E54-F81363A21AB7}"/>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screenshot of a cell phone&#10;&#10;Description automatically generated">
            <a:extLst>
              <a:ext uri="{FF2B5EF4-FFF2-40B4-BE49-F238E27FC236}">
                <a16:creationId xmlns="" xmlns:a16="http://schemas.microsoft.com/office/drawing/2014/main" id="{DAAF378C-95FD-C64C-BB1A-4FABA659B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791" y="908720"/>
            <a:ext cx="8229600" cy="5420166"/>
          </a:xfrm>
          <a:prstGeom prst="rect">
            <a:avLst/>
          </a:prstGeom>
        </p:spPr>
      </p:pic>
      <p:sp>
        <p:nvSpPr>
          <p:cNvPr id="5" name="TextBox 4">
            <a:extLst>
              <a:ext uri="{FF2B5EF4-FFF2-40B4-BE49-F238E27FC236}">
                <a16:creationId xmlns="" xmlns:a16="http://schemas.microsoft.com/office/drawing/2014/main" id="{1F63C726-13BF-B34A-BE01-1C83664C80D9}"/>
              </a:ext>
            </a:extLst>
          </p:cNvPr>
          <p:cNvSpPr txBox="1"/>
          <p:nvPr/>
        </p:nvSpPr>
        <p:spPr>
          <a:xfrm>
            <a:off x="5940152" y="3255367"/>
            <a:ext cx="1152128" cy="461665"/>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sz="2400" dirty="0">
                <a:solidFill>
                  <a:srgbClr val="FF0000"/>
                </a:solidFill>
              </a:rPr>
              <a:t>지각하</a:t>
            </a:r>
            <a:endParaRPr lang="en-US" sz="2400" dirty="0">
              <a:solidFill>
                <a:srgbClr val="FF0000"/>
              </a:solidFill>
            </a:endParaRPr>
          </a:p>
        </p:txBody>
      </p:sp>
      <p:sp>
        <p:nvSpPr>
          <p:cNvPr id="6" name="TextBox 5">
            <a:extLst>
              <a:ext uri="{FF2B5EF4-FFF2-40B4-BE49-F238E27FC236}">
                <a16:creationId xmlns="" xmlns:a16="http://schemas.microsoft.com/office/drawing/2014/main" id="{16794324-6F8E-A34D-916D-38A9A640540E}"/>
              </a:ext>
            </a:extLst>
          </p:cNvPr>
          <p:cNvSpPr txBox="1"/>
          <p:nvPr/>
        </p:nvSpPr>
        <p:spPr>
          <a:xfrm>
            <a:off x="2555776" y="4027584"/>
            <a:ext cx="1584176" cy="461665"/>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400" dirty="0">
                <a:solidFill>
                  <a:srgbClr val="FF0000"/>
                </a:solidFill>
              </a:rPr>
              <a:t>등교 시간</a:t>
            </a:r>
            <a:endParaRPr lang="en-US" sz="2400" dirty="0">
              <a:solidFill>
                <a:srgbClr val="FF0000"/>
              </a:solidFill>
            </a:endParaRPr>
          </a:p>
        </p:txBody>
      </p:sp>
      <p:sp>
        <p:nvSpPr>
          <p:cNvPr id="7" name="TextBox 6">
            <a:extLst>
              <a:ext uri="{FF2B5EF4-FFF2-40B4-BE49-F238E27FC236}">
                <a16:creationId xmlns="" xmlns:a16="http://schemas.microsoft.com/office/drawing/2014/main" id="{E441C166-9233-A147-AFCF-02DB676EC931}"/>
              </a:ext>
            </a:extLst>
          </p:cNvPr>
          <p:cNvSpPr txBox="1"/>
          <p:nvPr/>
        </p:nvSpPr>
        <p:spPr>
          <a:xfrm>
            <a:off x="4355976" y="5035696"/>
            <a:ext cx="1512168" cy="461665"/>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ko-KR" altLang="en-US" sz="2400" dirty="0">
                <a:solidFill>
                  <a:srgbClr val="FF0000"/>
                </a:solidFill>
              </a:rPr>
              <a:t>점심 시간</a:t>
            </a:r>
            <a:endParaRPr lang="en-US" sz="2400" dirty="0">
              <a:solidFill>
                <a:srgbClr val="FF0000"/>
              </a:solidFill>
            </a:endParaRPr>
          </a:p>
        </p:txBody>
      </p:sp>
    </p:spTree>
    <p:extLst>
      <p:ext uri="{BB962C8B-B14F-4D97-AF65-F5344CB8AC3E}">
        <p14:creationId xmlns:p14="http://schemas.microsoft.com/office/powerpoint/2010/main" val="412641428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C27B280A-7FFF-D849-82ED-96A11F319D32}"/>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pPr>
              <a:defRPr/>
            </a:pPr>
            <a:r>
              <a:rPr kumimoji="1" lang="en-US" altLang="ko-KR" dirty="0" smtClean="0"/>
              <a:t>Quizlet </a:t>
            </a:r>
            <a:r>
              <a:rPr kumimoji="1" lang="ko-KR" altLang="en-US" dirty="0" err="1"/>
              <a:t>단어연습</a:t>
            </a:r>
            <a:r>
              <a:rPr kumimoji="1" lang="ko-KR" altLang="en-US" dirty="0"/>
              <a:t> </a:t>
            </a:r>
            <a:endParaRPr kumimoji="1" lang="x-none" altLang="en-US" dirty="0"/>
          </a:p>
        </p:txBody>
      </p:sp>
      <p:sp>
        <p:nvSpPr>
          <p:cNvPr id="3" name="내용 개체 틀 2">
            <a:extLst>
              <a:ext uri="{FF2B5EF4-FFF2-40B4-BE49-F238E27FC236}">
                <a16:creationId xmlns="" xmlns:a16="http://schemas.microsoft.com/office/drawing/2014/main" id="{F55397C6-CE29-1849-A196-B5C5F968B7FE}"/>
              </a:ext>
            </a:extLst>
          </p:cNvPr>
          <p:cNvSpPr>
            <a:spLocks noGrp="1"/>
          </p:cNvSpPr>
          <p:nvPr>
            <p:ph idx="1"/>
          </p:nvPr>
        </p:nvSpPr>
        <p:spPr>
          <a:xfrm>
            <a:off x="683568" y="2420888"/>
            <a:ext cx="8105265" cy="2046953"/>
          </a:xfrm>
        </p:spPr>
        <p:txBody>
          <a:bodyPr anchor="ctr"/>
          <a:lstStyle/>
          <a:p>
            <a:pPr marL="0" indent="0" algn="ctr">
              <a:buNone/>
              <a:defRPr/>
            </a:pPr>
            <a:r>
              <a:rPr kumimoji="1" lang="en-US" altLang="ko-KR" dirty="0"/>
              <a:t>Quizlet </a:t>
            </a:r>
            <a:r>
              <a:rPr kumimoji="1" lang="ko-KR" altLang="en-US" dirty="0" smtClean="0"/>
              <a:t>바로가기  </a:t>
            </a:r>
            <a:endParaRPr kumimoji="1" lang="en-US" altLang="ko-KR" dirty="0"/>
          </a:p>
          <a:p>
            <a:pPr marL="0" indent="0" algn="ctr">
              <a:buNone/>
              <a:defRPr/>
            </a:pPr>
            <a:r>
              <a:rPr kumimoji="1" lang="en-US" altLang="ko-KR" dirty="0"/>
              <a:t>4</a:t>
            </a:r>
            <a:r>
              <a:rPr kumimoji="1" lang="ko-KR" altLang="en-US" dirty="0"/>
              <a:t>과 </a:t>
            </a:r>
            <a:r>
              <a:rPr kumimoji="1" lang="en-US" altLang="ko-KR" dirty="0"/>
              <a:t>“</a:t>
            </a:r>
            <a:r>
              <a:rPr kumimoji="1" lang="ko-KR" altLang="en-US" dirty="0"/>
              <a:t>지각할까 봐 </a:t>
            </a:r>
            <a:r>
              <a:rPr kumimoji="1" lang="ko-KR" altLang="en-US" dirty="0" err="1"/>
              <a:t>걱정했어</a:t>
            </a:r>
            <a:r>
              <a:rPr kumimoji="1" lang="en-US" altLang="ko-KR" dirty="0"/>
              <a:t>”</a:t>
            </a:r>
          </a:p>
          <a:p>
            <a:pPr marL="0" indent="0" algn="ctr">
              <a:buNone/>
              <a:defRPr/>
            </a:pPr>
            <a:r>
              <a:rPr lang="en-US" dirty="0">
                <a:hlinkClick r:id="rId2"/>
              </a:rPr>
              <a:t>http://</a:t>
            </a:r>
            <a:r>
              <a:rPr lang="en-US" dirty="0" smtClean="0">
                <a:hlinkClick r:id="rId2"/>
              </a:rPr>
              <a:t>gg.gg/i69tg</a:t>
            </a:r>
            <a:endParaRPr kumimoji="1" lang="x-none" altLang="en-US" dirty="0"/>
          </a:p>
        </p:txBody>
      </p:sp>
      <p:sp>
        <p:nvSpPr>
          <p:cNvPr id="6" name="Google Shape;182;p29">
            <a:extLst>
              <a:ext uri="{FF2B5EF4-FFF2-40B4-BE49-F238E27FC236}">
                <a16:creationId xmlns="" xmlns:a16="http://schemas.microsoft.com/office/drawing/2014/main" id="{5382B5BD-F310-3340-BD33-E7F754BA7F03}"/>
              </a:ext>
            </a:extLst>
          </p:cNvPr>
          <p:cNvSpPr txBox="1"/>
          <p:nvPr/>
        </p:nvSpPr>
        <p:spPr>
          <a:xfrm>
            <a:off x="10344" y="6345181"/>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8" name="TextBox 7">
            <a:extLst>
              <a:ext uri="{FF2B5EF4-FFF2-40B4-BE49-F238E27FC236}">
                <a16:creationId xmlns="" xmlns:a16="http://schemas.microsoft.com/office/drawing/2014/main" id="{55EF2F20-94ED-F743-84C6-B9C40C62D32E}"/>
              </a:ext>
            </a:extLst>
          </p:cNvPr>
          <p:cNvSpPr txBox="1"/>
          <p:nvPr/>
        </p:nvSpPr>
        <p:spPr>
          <a:xfrm>
            <a:off x="4283968" y="836712"/>
            <a:ext cx="288032"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26293171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BCEB757-A0ED-B04C-89C9-21481C1D8AD5}"/>
              </a:ext>
            </a:extLst>
          </p:cNvPr>
          <p:cNvSpPr>
            <a:spLocks noGrp="1"/>
          </p:cNvSpPr>
          <p:nvPr>
            <p:ph type="title"/>
          </p:nvPr>
        </p:nvSpPr>
        <p:spPr>
          <a:xfrm>
            <a:off x="457200" y="270780"/>
            <a:ext cx="8229600" cy="634082"/>
          </a:xfrm>
          <a:ln>
            <a:noFill/>
          </a:ln>
        </p:spPr>
        <p:style>
          <a:lnRef idx="1">
            <a:schemeClr val="accent6"/>
          </a:lnRef>
          <a:fillRef idx="2">
            <a:schemeClr val="accent6"/>
          </a:fillRef>
          <a:effectRef idx="1">
            <a:schemeClr val="accent6"/>
          </a:effectRef>
          <a:fontRef idx="minor">
            <a:schemeClr val="dk1"/>
          </a:fontRef>
        </p:style>
        <p:txBody>
          <a:bodyPr/>
          <a:lstStyle/>
          <a:p>
            <a:r>
              <a:rPr lang="en-US" altLang="ko-KR" sz="2800" dirty="0"/>
              <a:t>       </a:t>
            </a:r>
            <a:r>
              <a:rPr lang="ko-KR" altLang="en-US" sz="2800" dirty="0"/>
              <a:t>문법 및 표현</a:t>
            </a:r>
            <a:r>
              <a:rPr lang="en-US" altLang="ko-KR" sz="2800" dirty="0"/>
              <a:t>     </a:t>
            </a:r>
            <a:r>
              <a:rPr lang="en-US" altLang="ko-KR" sz="2400" dirty="0"/>
              <a:t>P</a:t>
            </a:r>
            <a:r>
              <a:rPr lang="en-US" altLang="ko-KR" sz="2400" dirty="0" smtClean="0"/>
              <a:t>. 38</a:t>
            </a:r>
            <a:endParaRPr lang="en-US" sz="2400" dirty="0"/>
          </a:p>
        </p:txBody>
      </p:sp>
      <p:sp>
        <p:nvSpPr>
          <p:cNvPr id="7" name="Google Shape;182;p29">
            <a:extLst>
              <a:ext uri="{FF2B5EF4-FFF2-40B4-BE49-F238E27FC236}">
                <a16:creationId xmlns="" xmlns:a16="http://schemas.microsoft.com/office/drawing/2014/main" id="{03088C84-CA80-D24E-9175-DD15A2482E93}"/>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screenshot of a cell phone&#10;&#10;Description automatically generated">
            <a:extLst>
              <a:ext uri="{FF2B5EF4-FFF2-40B4-BE49-F238E27FC236}">
                <a16:creationId xmlns="" xmlns:a16="http://schemas.microsoft.com/office/drawing/2014/main" id="{7EE830BB-66D1-BE46-8D49-B4F99FE72F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996605"/>
            <a:ext cx="8229600" cy="5344516"/>
          </a:xfrm>
          <a:prstGeom prst="rect">
            <a:avLst/>
          </a:prstGeom>
        </p:spPr>
      </p:pic>
    </p:spTree>
    <p:extLst>
      <p:ext uri="{BB962C8B-B14F-4D97-AF65-F5344CB8AC3E}">
        <p14:creationId xmlns:p14="http://schemas.microsoft.com/office/powerpoint/2010/main" val="114677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7043</TotalTime>
  <Words>1722</Words>
  <Application>Microsoft Office PowerPoint</Application>
  <PresentationFormat>On-screen Show (4:3)</PresentationFormat>
  <Paragraphs>359</Paragraphs>
  <Slides>48</Slides>
  <Notes>8</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Arial Unicode MS</vt:lpstr>
      <vt:lpstr>Gill Sans</vt:lpstr>
      <vt:lpstr>Gulim</vt:lpstr>
      <vt:lpstr>Gulim</vt:lpstr>
      <vt:lpstr>MS PGothic</vt:lpstr>
      <vt:lpstr>MS PGothic</vt:lpstr>
      <vt:lpstr>Arial</vt:lpstr>
      <vt:lpstr>Calibri</vt:lpstr>
      <vt:lpstr>Palatino Linotype</vt:lpstr>
      <vt:lpstr>Times New Roman</vt:lpstr>
      <vt:lpstr>Default Design</vt:lpstr>
      <vt:lpstr>     재외동포를 위한 한국어 (영어권)   3-2 </vt:lpstr>
      <vt:lpstr>재외동포를 위한 한국어 3-2   4과 지각할까 봐 걱정했어 I was worried that you would be late</vt:lpstr>
      <vt:lpstr>이야기해 보세요! </vt:lpstr>
      <vt:lpstr>교과서 P. 36을 펴세요.</vt:lpstr>
      <vt:lpstr> 교과서 P. 36을 펴세요.</vt:lpstr>
      <vt:lpstr>새 단어   P. 37 </vt:lpstr>
      <vt:lpstr>배워 봐요</vt:lpstr>
      <vt:lpstr>Quizlet 단어연습 </vt:lpstr>
      <vt:lpstr>       문법 및 표현     P. 38</vt:lpstr>
      <vt:lpstr>  -(으)ㄹ까 봐</vt:lpstr>
      <vt:lpstr>           -(으)ㄹ까 봐</vt:lpstr>
      <vt:lpstr>PowerPoint Presentation</vt:lpstr>
      <vt:lpstr>PowerPoint Presentation</vt:lpstr>
      <vt:lpstr>PowerPoint Presentation</vt:lpstr>
      <vt:lpstr>PowerPoint Presentation</vt:lpstr>
      <vt:lpstr>      문법 및 표현      P. 39</vt:lpstr>
      <vt:lpstr>-느라고  </vt:lpstr>
      <vt:lpstr>PowerPoint Presentation</vt:lpstr>
      <vt:lpstr>PowerPoint Presentation</vt:lpstr>
      <vt:lpstr>PowerPoint Presentation</vt:lpstr>
      <vt:lpstr>PowerPoint Presentation</vt:lpstr>
      <vt:lpstr>     &lt;유아 교통 안전 교육&gt;   영상</vt:lpstr>
      <vt:lpstr>  &lt;교통 안전 교육&gt;  영상 (쓰기 과제)</vt:lpstr>
      <vt:lpstr>  듣고 말하기     P. 40</vt:lpstr>
      <vt:lpstr>PowerPoint Presentation</vt:lpstr>
      <vt:lpstr>     읽어 봐요    P. 41</vt:lpstr>
      <vt:lpstr>         쓰기   (과제)</vt:lpstr>
      <vt:lpstr>PowerPoint Presentation</vt:lpstr>
      <vt:lpstr>PowerPoint Presentation</vt:lpstr>
      <vt:lpstr>    문화 배우기    P. 43</vt:lpstr>
      <vt:lpstr>PowerPoint Presentation</vt:lpstr>
      <vt:lpstr>PowerPoint Presentation</vt:lpstr>
      <vt:lpstr>PowerPoint Presentation</vt:lpstr>
      <vt:lpstr>PowerPoint Presentation</vt:lpstr>
      <vt:lpstr>         &lt;삼 년 고개&gt;  전래동화 영상 보기</vt:lpstr>
      <vt:lpstr>  &lt;삼 년 고개&gt;  영상 (쓰기 과제)</vt:lpstr>
      <vt:lpstr>Quizlet 단어연습 </vt:lpstr>
      <vt:lpstr>           연습문제   P. 18-21 (숙제)</vt:lpstr>
      <vt:lpstr>PowerPoint Presentation</vt:lpstr>
      <vt:lpstr>PowerPoint Presentation</vt:lpstr>
      <vt:lpstr>PowerPoint Presentation</vt:lpstr>
      <vt:lpstr>PowerPoint Presentation</vt:lpstr>
      <vt:lpstr>PowerPoint Presentation</vt:lpstr>
      <vt:lpstr>PowerPoint Presentation</vt:lpstr>
      <vt:lpstr>Flipgrid에서 영상 녹화하기</vt:lpstr>
      <vt:lpstr>오늘의 숙제</vt:lpstr>
      <vt:lpstr>수고하셨습니다!</vt:lpstr>
      <vt:lpstr>References</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Hye Seung Lee</dc:creator>
  <cp:lastModifiedBy>Seunghee Back</cp:lastModifiedBy>
  <cp:revision>619</cp:revision>
  <dcterms:created xsi:type="dcterms:W3CDTF">2008-02-12T07:53:45Z</dcterms:created>
  <dcterms:modified xsi:type="dcterms:W3CDTF">2020-06-26T22:37:06Z</dcterms:modified>
</cp:coreProperties>
</file>